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9906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742950" y="1122362"/>
            <a:ext cx="84201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238250" y="3602037"/>
            <a:ext cx="74295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675878" y="1709740"/>
            <a:ext cx="8543926"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675878" y="4589464"/>
            <a:ext cx="8543926" cy="1500188"/>
          </a:xfrm>
          <a:prstGeom prst="rect">
            <a:avLst/>
          </a:prstGeom>
        </p:spPr>
        <p:txBody>
          <a:bodyPr/>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681037" y="1825625"/>
            <a:ext cx="4210051"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682328" y="365127"/>
            <a:ext cx="8543926" cy="1325563"/>
          </a:xfrm>
          <a:prstGeom prst="rect">
            <a:avLst/>
          </a:prstGeom>
        </p:spPr>
        <p:txBody>
          <a:bodyPr/>
          <a:lstStyle/>
          <a:p>
            <a:pPr/>
            <a:r>
              <a:t>Title Text</a:t>
            </a:r>
          </a:p>
        </p:txBody>
      </p:sp>
      <p:sp>
        <p:nvSpPr>
          <p:cNvPr id="48" name="Body Level One…"/>
          <p:cNvSpPr txBox="1"/>
          <p:nvPr>
            <p:ph type="body" sz="quarter" idx="1"/>
          </p:nvPr>
        </p:nvSpPr>
        <p:spPr>
          <a:xfrm>
            <a:off x="682328" y="1681163"/>
            <a:ext cx="4190703"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5014912" y="1681163"/>
            <a:ext cx="4211341" cy="823913"/>
          </a:xfrm>
          <a:prstGeom prst="rect">
            <a:avLst/>
          </a:prstGeom>
        </p:spPr>
        <p:txBody>
          <a:bodyPr anchor="b"/>
          <a:lstStyle/>
          <a:p>
            <a:pPr marL="0" indent="0">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682328" y="457200"/>
            <a:ext cx="3194943"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4211339" y="987427"/>
            <a:ext cx="5014914" cy="4873626"/>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682328" y="2057400"/>
            <a:ext cx="3194943" cy="3811588"/>
          </a:xfrm>
          <a:prstGeom prst="rect">
            <a:avLst/>
          </a:prstGeom>
        </p:spPr>
        <p:txBody>
          <a:bodyPr/>
          <a:lstStyle/>
          <a:p>
            <a:pPr marL="0" indent="0">
              <a:buSzTx/>
              <a:buFontTx/>
              <a:buNone/>
              <a:defRPr sz="16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682328" y="457200"/>
            <a:ext cx="3194943"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4211339" y="987427"/>
            <a:ext cx="5014914" cy="4873626"/>
          </a:xfrm>
          <a:prstGeom prst="rect">
            <a:avLst/>
          </a:prstGeom>
        </p:spPr>
        <p:txBody>
          <a:bodyPr lIns="91439" rIns="91439">
            <a:noAutofit/>
          </a:bodyPr>
          <a:lstStyle/>
          <a:p>
            <a:pPr/>
          </a:p>
        </p:txBody>
      </p:sp>
      <p:sp>
        <p:nvSpPr>
          <p:cNvPr id="84" name="Body Level One…"/>
          <p:cNvSpPr txBox="1"/>
          <p:nvPr>
            <p:ph type="body" sz="quarter" idx="1"/>
          </p:nvPr>
        </p:nvSpPr>
        <p:spPr>
          <a:xfrm>
            <a:off x="682328" y="2057400"/>
            <a:ext cx="3194943"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681037" y="365127"/>
            <a:ext cx="8543926"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681037" y="1825625"/>
            <a:ext cx="8543926"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966339" y="6414761"/>
            <a:ext cx="258625" cy="248306"/>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2.tif"/><Relationship Id="rId4" Type="http://schemas.openxmlformats.org/officeDocument/2006/relationships/image" Target="../media/image4.tif"/><Relationship Id="rId5" Type="http://schemas.openxmlformats.org/officeDocument/2006/relationships/image" Target="../media/image4.jpeg"/><Relationship Id="rId6" Type="http://schemas.openxmlformats.org/officeDocument/2006/relationships/image" Target="../media/image5.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4.tif"/><Relationship Id="rId4" Type="http://schemas.openxmlformats.org/officeDocument/2006/relationships/image" Target="../media/image4.jpeg"/><Relationship Id="rId5" Type="http://schemas.openxmlformats.org/officeDocument/2006/relationships/image" Target="../media/image5.tif"/></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4.tif"/><Relationship Id="rId4" Type="http://schemas.openxmlformats.org/officeDocument/2006/relationships/image" Target="../media/image5.tif"/><Relationship Id="rId5" Type="http://schemas.openxmlformats.org/officeDocument/2006/relationships/image" Target="../media/image4.jpeg"/><Relationship Id="rId6" Type="http://schemas.openxmlformats.org/officeDocument/2006/relationships/image" Target="../media/image2.tif"/></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2.tif"/></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2.tif"/></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 Id="rId3" Type="http://schemas.openxmlformats.org/officeDocument/2006/relationships/image" Target="../media/image2.tif"/><Relationship Id="rId4" Type="http://schemas.openxmlformats.org/officeDocument/2006/relationships/image" Target="../media/image3.tif"/></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3.tif"/><Relationship Id="rId4" Type="http://schemas.openxmlformats.org/officeDocument/2006/relationships/image" Target="../media/image2.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2.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4.tif"/><Relationship Id="rId4" Type="http://schemas.openxmlformats.org/officeDocument/2006/relationships/image" Target="../media/image4.jpeg"/><Relationship Id="rId5" Type="http://schemas.openxmlformats.org/officeDocument/2006/relationships/image" Target="../media/image5.tif"/><Relationship Id="rId6" Type="http://schemas.openxmlformats.org/officeDocument/2006/relationships/image" Target="../media/image2.tif"/></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tif"/><Relationship Id="rId5" Type="http://schemas.openxmlformats.org/officeDocument/2006/relationships/image" Target="../media/image4.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Picture 3" descr="Picture 3"/>
          <p:cNvPicPr>
            <a:picLocks noChangeAspect="1"/>
          </p:cNvPicPr>
          <p:nvPr/>
        </p:nvPicPr>
        <p:blipFill>
          <a:blip r:embed="rId2">
            <a:extLst/>
          </a:blip>
          <a:stretch>
            <a:fillRect/>
          </a:stretch>
        </p:blipFill>
        <p:spPr>
          <a:xfrm rot="16200000">
            <a:off x="1524000" y="-1524001"/>
            <a:ext cx="6858001" cy="9906000"/>
          </a:xfrm>
          <a:prstGeom prst="rect">
            <a:avLst/>
          </a:prstGeom>
          <a:ln w="12700">
            <a:miter lim="400000"/>
          </a:ln>
        </p:spPr>
      </p:pic>
      <p:sp>
        <p:nvSpPr>
          <p:cNvPr id="95" name="TextBox 4"/>
          <p:cNvSpPr txBox="1"/>
          <p:nvPr/>
        </p:nvSpPr>
        <p:spPr>
          <a:xfrm rot="16200000">
            <a:off x="-1255792" y="1642197"/>
            <a:ext cx="5151292" cy="1958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4000">
                <a:latin typeface="Ink Free"/>
                <a:ea typeface="Ink Free"/>
                <a:cs typeface="Ink Free"/>
                <a:sym typeface="Ink Free"/>
              </a:defRPr>
            </a:pPr>
            <a:r>
              <a:t>Välkommen</a:t>
            </a:r>
          </a:p>
          <a:p>
            <a:pPr algn="ctr">
              <a:defRPr sz="4000">
                <a:latin typeface="Ink Free"/>
                <a:ea typeface="Ink Free"/>
                <a:cs typeface="Ink Free"/>
                <a:sym typeface="Ink Free"/>
              </a:defRPr>
            </a:pPr>
            <a:r>
              <a:t>T</a:t>
            </a:r>
            <a:r>
              <a:t>ill</a:t>
            </a:r>
          </a:p>
          <a:p>
            <a:pPr algn="ctr">
              <a:defRPr sz="4000">
                <a:latin typeface="Ink Free"/>
                <a:ea typeface="Ink Free"/>
                <a:cs typeface="Ink Free"/>
                <a:sym typeface="Ink Free"/>
              </a:defRPr>
            </a:pPr>
            <a:r>
              <a:t>Möllebackskyrkan</a:t>
            </a:r>
          </a:p>
        </p:txBody>
      </p:sp>
      <p:sp>
        <p:nvSpPr>
          <p:cNvPr id="96" name="TextBox 5"/>
          <p:cNvSpPr txBox="1"/>
          <p:nvPr/>
        </p:nvSpPr>
        <p:spPr>
          <a:xfrm rot="16200000">
            <a:off x="3787810" y="-813424"/>
            <a:ext cx="4315690" cy="665059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600">
                <a:solidFill>
                  <a:srgbClr val="FFFFFF"/>
                </a:solidFill>
              </a:defRPr>
            </a:pPr>
            <a:r>
              <a:t> Är du ny i Karlskrona med omnejd? Eller har du bott här länge, men ännu inte funnit en församlingsgemenskap? Söker du en personlig tro? </a:t>
            </a:r>
          </a:p>
          <a:p>
            <a:pPr>
              <a:defRPr sz="1600">
                <a:solidFill>
                  <a:srgbClr val="FFFFFF"/>
                </a:solidFill>
              </a:defRPr>
            </a:pPr>
          </a:p>
          <a:p>
            <a:pPr>
              <a:defRPr sz="1600">
                <a:solidFill>
                  <a:srgbClr val="FFFFFF"/>
                </a:solidFill>
              </a:defRPr>
            </a:pPr>
            <a:r>
              <a:t> Välkommen till oss i Möllebackskyrkan! Våra gudstjänster är öppna för dig! Om du vill söka en fördjupad gemenskap och tala med andra om kristen tro, finns vi här för dig. Du har möjlighet att få samtala eller få förbön vid våra gudstjänster, vara med i en hemgrupp eller på annat sätt delta i vår gemenskap. </a:t>
            </a:r>
          </a:p>
          <a:p>
            <a:pPr>
              <a:defRPr sz="1600">
                <a:solidFill>
                  <a:srgbClr val="FFFFFF"/>
                </a:solidFill>
              </a:defRPr>
            </a:pPr>
          </a:p>
          <a:p>
            <a:pPr>
              <a:defRPr sz="1600">
                <a:solidFill>
                  <a:srgbClr val="FFFFFF"/>
                </a:solidFill>
                <a:latin typeface="Ink Free"/>
                <a:ea typeface="Ink Free"/>
                <a:cs typeface="Ink Free"/>
                <a:sym typeface="Ink Free"/>
              </a:defRPr>
            </a:pPr>
            <a:r>
              <a:t>Så älskade Gud världen att han gav den sin ende son, för att de som tror på honom inte skall gå under utan ha evigt liv. </a:t>
            </a:r>
            <a:br/>
            <a:r>
              <a:t>Joh 3:16 </a:t>
            </a:r>
          </a:p>
          <a:p>
            <a:pPr>
              <a:defRPr sz="1600">
                <a:solidFill>
                  <a:srgbClr val="FFFFFF"/>
                </a:solidFill>
              </a:defRPr>
            </a:pPr>
          </a:p>
          <a:p>
            <a:pPr>
              <a:defRPr sz="1600">
                <a:solidFill>
                  <a:srgbClr val="FFFFFF"/>
                </a:solidFill>
              </a:defRPr>
            </a:pPr>
            <a:r>
              <a:t> I Möllebackskyrkan tror vi på att Jesus är Guds son. Jesus kom för att alla människor skulle bli räddade och få lära känna Guds eviga kärlek. Han dog på ett kors och tog våra synder på sig. Därför får alla vi som tror på honom leva tillsammans med Jesus varje dag och vara med om hur vi påverkas av Guds kärlek.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5" name="jesus-på-korset-figur-vit.jpg" descr="jesus-på-korset-figur-vit.jpg"/>
          <p:cNvPicPr>
            <a:picLocks noChangeAspect="1"/>
          </p:cNvPicPr>
          <p:nvPr/>
        </p:nvPicPr>
        <p:blipFill>
          <a:blip r:embed="rId2">
            <a:alphaModFix amt="70000"/>
            <a:extLst/>
          </a:blip>
          <a:stretch>
            <a:fillRect/>
          </a:stretch>
        </p:blipFill>
        <p:spPr>
          <a:xfrm>
            <a:off x="6312684" y="0"/>
            <a:ext cx="3599080" cy="6858001"/>
          </a:xfrm>
          <a:prstGeom prst="rect">
            <a:avLst/>
          </a:prstGeom>
          <a:ln w="12700">
            <a:miter lim="400000"/>
          </a:ln>
        </p:spPr>
      </p:pic>
      <p:pic>
        <p:nvPicPr>
          <p:cNvPr id="166" name="Image" descr="Image"/>
          <p:cNvPicPr>
            <a:picLocks noChangeAspect="1"/>
          </p:cNvPicPr>
          <p:nvPr/>
        </p:nvPicPr>
        <p:blipFill>
          <a:blip r:embed="rId3">
            <a:extLst/>
          </a:blip>
          <a:stretch>
            <a:fillRect/>
          </a:stretch>
        </p:blipFill>
        <p:spPr>
          <a:xfrm>
            <a:off x="832027" y="181769"/>
            <a:ext cx="624922" cy="730455"/>
          </a:xfrm>
          <a:prstGeom prst="rect">
            <a:avLst/>
          </a:prstGeom>
          <a:ln w="12700">
            <a:miter lim="400000"/>
          </a:ln>
        </p:spPr>
      </p:pic>
      <p:sp>
        <p:nvSpPr>
          <p:cNvPr id="167" name="Rectangle 13"/>
          <p:cNvSpPr txBox="1"/>
          <p:nvPr/>
        </p:nvSpPr>
        <p:spPr>
          <a:xfrm>
            <a:off x="1502990" y="380452"/>
            <a:ext cx="1877800" cy="33308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a:solidFill>
                  <a:srgbClr val="003399"/>
                </a:solidFill>
              </a:defRPr>
            </a:pPr>
            <a:r>
              <a:t>Möllebackskyrkan</a:t>
            </a:r>
            <a:r>
              <a:rPr b="0">
                <a:solidFill>
                  <a:srgbClr val="000000"/>
                </a:solidFill>
              </a:rPr>
              <a:t> </a:t>
            </a:r>
          </a:p>
        </p:txBody>
      </p:sp>
      <p:sp>
        <p:nvSpPr>
          <p:cNvPr id="168" name="Nattvardsgudstjänst…"/>
          <p:cNvSpPr txBox="1"/>
          <p:nvPr/>
        </p:nvSpPr>
        <p:spPr>
          <a:xfrm>
            <a:off x="494315" y="396201"/>
            <a:ext cx="9363472" cy="6256784"/>
          </a:xfrm>
          <a:prstGeom prst="rect">
            <a:avLst/>
          </a:prstGeom>
          <a:ln w="12700">
            <a:miter lim="400000"/>
          </a:ln>
          <a:extLst>
            <a:ext uri="{C572A759-6A51-4108-AA02-DFA0A04FC94B}">
              <ma14:wrappingTextBoxFlag xmlns:ma14="http://schemas.microsoft.com/office/mac/drawingml/2011/main" val="1"/>
            </a:ext>
          </a:extLst>
        </p:spPr>
        <p:txBody>
          <a:bodyPr lIns="45719" rIns="45719" numCol="2" spcCol="468173"/>
          <a:lstStyle/>
          <a:p>
            <a:pPr algn="ctr" defTabSz="828039">
              <a:lnSpc>
                <a:spcPct val="107916"/>
              </a:lnSpc>
              <a:spcBef>
                <a:spcPts val="800"/>
              </a:spcBef>
              <a:defRPr b="1" sz="1600"/>
            </a:pPr>
          </a:p>
          <a:p>
            <a:pPr algn="ctr" defTabSz="828039">
              <a:lnSpc>
                <a:spcPct val="107916"/>
              </a:lnSpc>
              <a:spcBef>
                <a:spcPts val="800"/>
              </a:spcBef>
              <a:defRPr b="1" sz="1600"/>
            </a:pPr>
            <a:r>
              <a:rPr b="0">
                <a:latin typeface="Futura Bold"/>
                <a:ea typeface="Futura Bold"/>
                <a:cs typeface="Futura Bold"/>
                <a:sym typeface="Futura Bold"/>
              </a:rPr>
              <a:t>Nattvardsgudstjänst</a:t>
            </a:r>
            <a:r>
              <a:t> </a:t>
            </a:r>
            <a:endParaRPr b="0" sz="1100"/>
          </a:p>
          <a:p>
            <a:pPr defTabSz="828039">
              <a:lnSpc>
                <a:spcPct val="107916"/>
              </a:lnSpc>
              <a:spcBef>
                <a:spcPts val="800"/>
              </a:spcBef>
              <a:defRPr b="1" i="1" sz="1400"/>
            </a:pPr>
            <a:r>
              <a:t>Inledningsord</a:t>
            </a:r>
            <a:endParaRPr b="0" i="0"/>
          </a:p>
          <a:p>
            <a:pPr defTabSz="828039">
              <a:lnSpc>
                <a:spcPct val="107916"/>
              </a:lnSpc>
              <a:spcBef>
                <a:spcPts val="800"/>
              </a:spcBef>
              <a:defRPr i="1" sz="1200"/>
            </a:pPr>
            <a:r>
              <a:t>Välkommen</a:t>
            </a:r>
            <a:endParaRPr i="0"/>
          </a:p>
          <a:p>
            <a:pPr defTabSz="828039">
              <a:lnSpc>
                <a:spcPct val="107916"/>
              </a:lnSpc>
              <a:spcBef>
                <a:spcPts val="800"/>
              </a:spcBef>
              <a:defRPr b="1" i="1" sz="1200"/>
            </a:pPr>
            <a:r>
              <a:rPr sz="1400"/>
              <a:t>Psalm</a:t>
            </a:r>
            <a:r>
              <a:t> </a:t>
            </a:r>
            <a:endParaRPr b="0" i="0"/>
          </a:p>
          <a:p>
            <a:pPr defTabSz="828039">
              <a:lnSpc>
                <a:spcPct val="107916"/>
              </a:lnSpc>
              <a:spcBef>
                <a:spcPts val="800"/>
              </a:spcBef>
              <a:defRPr b="1" i="1" sz="1400"/>
            </a:pPr>
            <a:r>
              <a:t>Första textläsningen – Gamla Testamentet och Epistelstext</a:t>
            </a:r>
            <a:endParaRPr b="0" i="0"/>
          </a:p>
          <a:p>
            <a:pPr defTabSz="828039">
              <a:lnSpc>
                <a:spcPct val="107916"/>
              </a:lnSpc>
              <a:spcBef>
                <a:spcPts val="800"/>
              </a:spcBef>
              <a:defRPr b="1" i="1" sz="1200"/>
            </a:pPr>
            <a:r>
              <a:rPr sz="1400"/>
              <a:t>Psalm</a:t>
            </a:r>
            <a:r>
              <a:t> </a:t>
            </a:r>
            <a:endParaRPr b="0" i="0"/>
          </a:p>
          <a:p>
            <a:pPr defTabSz="828039">
              <a:lnSpc>
                <a:spcPct val="107916"/>
              </a:lnSpc>
              <a:spcBef>
                <a:spcPts val="800"/>
              </a:spcBef>
              <a:defRPr b="1" i="1" sz="1400"/>
            </a:pPr>
            <a:r>
              <a:t>Predikan</a:t>
            </a:r>
            <a:endParaRPr b="0" i="0"/>
          </a:p>
          <a:p>
            <a:pPr defTabSz="828039">
              <a:lnSpc>
                <a:spcPct val="107916"/>
              </a:lnSpc>
              <a:spcBef>
                <a:spcPts val="800"/>
              </a:spcBef>
              <a:defRPr b="1" i="1" sz="1400"/>
            </a:pPr>
            <a:r>
              <a:t>Syndabekännelse, bön om förlåtelse</a:t>
            </a:r>
            <a:endParaRPr b="0" i="0"/>
          </a:p>
          <a:p>
            <a:pPr defTabSz="828039">
              <a:lnSpc>
                <a:spcPct val="107916"/>
              </a:lnSpc>
              <a:spcBef>
                <a:spcPts val="800"/>
              </a:spcBef>
              <a:defRPr sz="1200"/>
            </a:pPr>
            <a:r>
              <a:t>Jag bekänner inför dig, helige Gud, </a:t>
            </a:r>
          </a:p>
          <a:p>
            <a:pPr defTabSz="828039">
              <a:lnSpc>
                <a:spcPct val="107916"/>
              </a:lnSpc>
              <a:spcBef>
                <a:spcPts val="800"/>
              </a:spcBef>
              <a:defRPr sz="1200"/>
            </a:pPr>
            <a:r>
              <a:t>Att jag ofta och på många sätt har syndat med tankar, ord och gärningar. </a:t>
            </a:r>
          </a:p>
          <a:p>
            <a:pPr defTabSz="828039">
              <a:lnSpc>
                <a:spcPct val="107916"/>
              </a:lnSpc>
              <a:spcBef>
                <a:spcPts val="800"/>
              </a:spcBef>
              <a:defRPr sz="1200"/>
            </a:pPr>
            <a:r>
              <a:t>Tänk på mig i barmhärtighet och förlåt mig för Jesu Kristi skull vad jag har brutit.</a:t>
            </a:r>
          </a:p>
          <a:p>
            <a:pPr defTabSz="828039">
              <a:lnSpc>
                <a:spcPct val="107916"/>
              </a:lnSpc>
              <a:spcBef>
                <a:spcPts val="800"/>
              </a:spcBef>
              <a:defRPr sz="1200"/>
            </a:pPr>
            <a:r>
              <a:t> </a:t>
            </a:r>
            <a:br/>
            <a:r>
              <a:t>Herre, hör nu varje hjärtas tysta bekännelse:</a:t>
            </a:r>
            <a:br/>
            <a:r>
              <a:t>Till dig som ber om dina synders förlåtelse säger jag på Jesu Kristi uppdrag: Du är förlåten…	</a:t>
            </a:r>
          </a:p>
          <a:p>
            <a:pPr defTabSz="828039">
              <a:lnSpc>
                <a:spcPct val="107916"/>
              </a:lnSpc>
              <a:spcBef>
                <a:spcPts val="800"/>
              </a:spcBef>
              <a:defRPr b="1" i="1" sz="1400"/>
            </a:pPr>
            <a:br/>
            <a:br/>
            <a:r>
              <a:t>Tackbön</a:t>
            </a:r>
            <a:br/>
            <a:r>
              <a:rPr b="0" i="0" sz="1200"/>
              <a:t>Gud, vår Fader, tack för att vägen till dig </a:t>
            </a:r>
            <a:br>
              <a:rPr b="0" i="0" sz="1200"/>
            </a:br>
            <a:r>
              <a:rPr b="0" i="0" sz="1200"/>
              <a:t>alltid är öppen genom Jesus Kristus. </a:t>
            </a:r>
            <a:br>
              <a:rPr b="0" i="0" sz="1200"/>
            </a:br>
            <a:r>
              <a:rPr b="0" i="0" sz="1200"/>
              <a:t>Hjälp oss att leva i din förlåtelse. Stärk vår </a:t>
            </a:r>
            <a:br>
              <a:rPr b="0" i="0" sz="1200"/>
            </a:br>
            <a:r>
              <a:rPr b="0" i="0" sz="1200"/>
              <a:t>tro, öka vårt hopp och uppliva vår kärlek. Amen.</a:t>
            </a:r>
            <a:endParaRPr b="0" i="0" sz="1200"/>
          </a:p>
          <a:p>
            <a:pPr defTabSz="828039">
              <a:lnSpc>
                <a:spcPct val="107916"/>
              </a:lnSpc>
              <a:spcBef>
                <a:spcPts val="800"/>
              </a:spcBef>
              <a:defRPr b="1" i="1" sz="1400"/>
            </a:pPr>
            <a:r>
              <a:t>Psalm, Kollekt </a:t>
            </a:r>
            <a:endParaRPr b="0" i="0"/>
          </a:p>
          <a:p>
            <a:pPr defTabSz="828039">
              <a:lnSpc>
                <a:spcPct val="107916"/>
              </a:lnSpc>
              <a:spcBef>
                <a:spcPts val="800"/>
              </a:spcBef>
              <a:defRPr b="1" i="1" sz="1400"/>
            </a:pPr>
            <a:r>
              <a:t>Trosbekännelsen</a:t>
            </a:r>
            <a:endParaRPr b="0" i="0"/>
          </a:p>
          <a:p>
            <a:pPr defTabSz="828039">
              <a:lnSpc>
                <a:spcPct val="107916"/>
              </a:lnSpc>
              <a:spcBef>
                <a:spcPts val="800"/>
              </a:spcBef>
              <a:defRPr b="1" i="1" sz="1400"/>
            </a:pPr>
            <a:r>
              <a:t>Lovsägelsen</a:t>
            </a:r>
            <a:endParaRPr b="0" i="0"/>
          </a:p>
          <a:p>
            <a:pPr defTabSz="828039">
              <a:lnSpc>
                <a:spcPct val="107916"/>
              </a:lnSpc>
              <a:spcBef>
                <a:spcPts val="800"/>
              </a:spcBef>
              <a:defRPr sz="1200"/>
            </a:pPr>
            <a:r>
              <a:t>Upplyft era hjärtan till Gud</a:t>
            </a:r>
          </a:p>
          <a:p>
            <a:pPr defTabSz="828039">
              <a:lnSpc>
                <a:spcPct val="107916"/>
              </a:lnSpc>
              <a:spcBef>
                <a:spcPts val="800"/>
              </a:spcBef>
              <a:defRPr sz="1200"/>
            </a:pPr>
            <a:r>
              <a:rPr b="1"/>
              <a:t> </a:t>
            </a:r>
            <a:r>
              <a:t>Vi upplyfter våra hjärtan</a:t>
            </a:r>
          </a:p>
          <a:p>
            <a:pPr defTabSz="828039">
              <a:lnSpc>
                <a:spcPct val="107916"/>
              </a:lnSpc>
              <a:spcBef>
                <a:spcPts val="800"/>
              </a:spcBef>
              <a:defRPr sz="1200"/>
            </a:pPr>
            <a:r>
              <a:t>(Låt oss) tacka Gud vår Herre</a:t>
            </a:r>
          </a:p>
          <a:p>
            <a:pPr defTabSz="828039">
              <a:lnSpc>
                <a:spcPct val="107916"/>
              </a:lnSpc>
              <a:spcBef>
                <a:spcPts val="800"/>
              </a:spcBef>
              <a:defRPr sz="1200"/>
            </a:pPr>
            <a:r>
              <a:rPr b="1"/>
              <a:t> </a:t>
            </a:r>
            <a:r>
              <a:t>Allena Gud du är värd vårt tack och lov</a:t>
            </a:r>
          </a:p>
          <a:p>
            <a:pPr defTabSz="828039">
              <a:lnSpc>
                <a:spcPct val="107916"/>
              </a:lnSpc>
              <a:spcBef>
                <a:spcPts val="800"/>
              </a:spcBef>
              <a:defRPr sz="1200"/>
            </a:pPr>
            <a:r>
              <a:t>Ja sannerligen, du ensam är värd vårt lov….</a:t>
            </a:r>
          </a:p>
          <a:p>
            <a:pPr defTabSz="828039">
              <a:lnSpc>
                <a:spcPct val="107916"/>
              </a:lnSpc>
              <a:spcBef>
                <a:spcPts val="800"/>
              </a:spcBef>
              <a:defRPr b="1" sz="1200"/>
            </a:pPr>
            <a:r>
              <a:rPr sz="1400"/>
              <a:t>Helig</a:t>
            </a:r>
            <a:r>
              <a:t> </a:t>
            </a:r>
            <a:endParaRPr b="0"/>
          </a:p>
          <a:p>
            <a:pPr defTabSz="828039">
              <a:lnSpc>
                <a:spcPct val="107916"/>
              </a:lnSpc>
              <a:spcBef>
                <a:spcPts val="800"/>
              </a:spcBef>
              <a:defRPr sz="1200"/>
            </a:pPr>
            <a:r>
              <a:t>Helig, helig, helig, Herre Sebaot ://</a:t>
            </a:r>
          </a:p>
          <a:p>
            <a:pPr defTabSz="828039">
              <a:lnSpc>
                <a:spcPct val="107916"/>
              </a:lnSpc>
              <a:spcBef>
                <a:spcPts val="800"/>
              </a:spcBef>
              <a:defRPr sz="1200"/>
            </a:pPr>
            <a:r>
              <a:t>Hela jorden är full av din härlighet://</a:t>
            </a:r>
            <a:endParaRPr sz="1100"/>
          </a:p>
          <a:p>
            <a:pPr defTabSz="828039">
              <a:lnSpc>
                <a:spcPct val="107916"/>
              </a:lnSpc>
              <a:spcBef>
                <a:spcPts val="800"/>
              </a:spcBef>
              <a:defRPr sz="1200"/>
            </a:pPr>
            <a:r>
              <a:t>Hela jorden är full av din härlighet, ära vare Gud.</a:t>
            </a:r>
          </a:p>
        </p:txBody>
      </p:sp>
      <p:pic>
        <p:nvPicPr>
          <p:cNvPr id="169" name="Image" descr="Image"/>
          <p:cNvPicPr>
            <a:picLocks noChangeAspect="1"/>
          </p:cNvPicPr>
          <p:nvPr/>
        </p:nvPicPr>
        <p:blipFill>
          <a:blip r:embed="rId4">
            <a:alphaModFix amt="25484"/>
            <a:extLst/>
          </a:blip>
          <a:stretch>
            <a:fillRect/>
          </a:stretch>
        </p:blipFill>
        <p:spPr>
          <a:xfrm>
            <a:off x="494315" y="396201"/>
            <a:ext cx="231914" cy="231915"/>
          </a:xfrm>
          <a:prstGeom prst="rect">
            <a:avLst/>
          </a:prstGeom>
          <a:ln w="12700">
            <a:miter lim="400000"/>
          </a:ln>
        </p:spPr>
      </p:pic>
      <p:pic>
        <p:nvPicPr>
          <p:cNvPr id="170" name="Image" descr="Image"/>
          <p:cNvPicPr>
            <a:picLocks noChangeAspect="1"/>
          </p:cNvPicPr>
          <p:nvPr/>
        </p:nvPicPr>
        <p:blipFill>
          <a:blip r:embed="rId4">
            <a:alphaModFix amt="25110"/>
            <a:extLst/>
          </a:blip>
          <a:stretch>
            <a:fillRect/>
          </a:stretch>
        </p:blipFill>
        <p:spPr>
          <a:xfrm>
            <a:off x="494315" y="396201"/>
            <a:ext cx="231914" cy="231915"/>
          </a:xfrm>
          <a:prstGeom prst="rect">
            <a:avLst/>
          </a:prstGeom>
          <a:ln w="12700">
            <a:miter lim="400000"/>
          </a:ln>
        </p:spPr>
      </p:pic>
      <p:pic>
        <p:nvPicPr>
          <p:cNvPr id="171" name="Image" descr="Image"/>
          <p:cNvPicPr>
            <a:picLocks noChangeAspect="1"/>
          </p:cNvPicPr>
          <p:nvPr/>
        </p:nvPicPr>
        <p:blipFill>
          <a:blip r:embed="rId4">
            <a:alphaModFix amt="25000"/>
            <a:extLst/>
          </a:blip>
          <a:stretch>
            <a:fillRect/>
          </a:stretch>
        </p:blipFill>
        <p:spPr>
          <a:xfrm>
            <a:off x="494315" y="396201"/>
            <a:ext cx="231914" cy="231915"/>
          </a:xfrm>
          <a:prstGeom prst="rect">
            <a:avLst/>
          </a:prstGeom>
          <a:ln w="12700">
            <a:miter lim="400000"/>
          </a:ln>
        </p:spPr>
      </p:pic>
      <p:pic>
        <p:nvPicPr>
          <p:cNvPr id="172" name="Image" descr="Image"/>
          <p:cNvPicPr>
            <a:picLocks noChangeAspect="1"/>
          </p:cNvPicPr>
          <p:nvPr/>
        </p:nvPicPr>
        <p:blipFill>
          <a:blip r:embed="rId4">
            <a:alphaModFix amt="25000"/>
            <a:extLst/>
          </a:blip>
          <a:stretch>
            <a:fillRect/>
          </a:stretch>
        </p:blipFill>
        <p:spPr>
          <a:xfrm>
            <a:off x="494315" y="396201"/>
            <a:ext cx="231914" cy="231915"/>
          </a:xfrm>
          <a:prstGeom prst="rect">
            <a:avLst/>
          </a:prstGeom>
          <a:ln w="12700">
            <a:miter lim="400000"/>
          </a:ln>
        </p:spPr>
      </p:pic>
      <p:pic>
        <p:nvPicPr>
          <p:cNvPr id="173" name="small-crowd.jpg" descr="small-crowd.jpg"/>
          <p:cNvPicPr>
            <a:picLocks noChangeAspect="0"/>
          </p:cNvPicPr>
          <p:nvPr/>
        </p:nvPicPr>
        <p:blipFill>
          <a:blip r:embed="rId5">
            <a:alphaModFix amt="25000"/>
            <a:extLst/>
          </a:blip>
          <a:srcRect l="22692" t="18280" r="22692" b="25374"/>
          <a:stretch>
            <a:fillRect/>
          </a:stretch>
        </p:blipFill>
        <p:spPr>
          <a:xfrm>
            <a:off x="5146722" y="701685"/>
            <a:ext cx="228601" cy="228755"/>
          </a:xfrm>
          <a:custGeom>
            <a:avLst/>
            <a:gdLst/>
            <a:ahLst/>
            <a:cxnLst>
              <a:cxn ang="0">
                <a:pos x="wd2" y="hd2"/>
              </a:cxn>
              <a:cxn ang="5400000">
                <a:pos x="wd2" y="hd2"/>
              </a:cxn>
              <a:cxn ang="10800000">
                <a:pos x="wd2" y="hd2"/>
              </a:cxn>
              <a:cxn ang="16200000">
                <a:pos x="wd2" y="hd2"/>
              </a:cxn>
            </a:cxnLst>
            <a:rect l="0" t="0" r="r" b="b"/>
            <a:pathLst>
              <a:path w="21600" h="21460" fill="norm" stroke="1" extrusionOk="0">
                <a:moveTo>
                  <a:pt x="10612" y="12"/>
                </a:moveTo>
                <a:cubicBezTo>
                  <a:pt x="9346" y="140"/>
                  <a:pt x="8543" y="797"/>
                  <a:pt x="8287" y="1874"/>
                </a:cubicBezTo>
                <a:cubicBezTo>
                  <a:pt x="8050" y="2876"/>
                  <a:pt x="8879" y="4153"/>
                  <a:pt x="9937" y="4443"/>
                </a:cubicBezTo>
                <a:cubicBezTo>
                  <a:pt x="10600" y="4624"/>
                  <a:pt x="11666" y="4512"/>
                  <a:pt x="12262" y="4182"/>
                </a:cubicBezTo>
                <a:cubicBezTo>
                  <a:pt x="12851" y="3857"/>
                  <a:pt x="13387" y="2953"/>
                  <a:pt x="13387" y="2283"/>
                </a:cubicBezTo>
                <a:cubicBezTo>
                  <a:pt x="13388" y="982"/>
                  <a:pt x="12043" y="-132"/>
                  <a:pt x="10612" y="12"/>
                </a:cubicBezTo>
                <a:close/>
                <a:moveTo>
                  <a:pt x="3675" y="1539"/>
                </a:moveTo>
                <a:cubicBezTo>
                  <a:pt x="2786" y="1639"/>
                  <a:pt x="2223" y="2040"/>
                  <a:pt x="1912" y="2767"/>
                </a:cubicBezTo>
                <a:cubicBezTo>
                  <a:pt x="1477" y="3788"/>
                  <a:pt x="1913" y="4816"/>
                  <a:pt x="2962" y="5225"/>
                </a:cubicBezTo>
                <a:cubicBezTo>
                  <a:pt x="4533" y="5836"/>
                  <a:pt x="6181" y="4812"/>
                  <a:pt x="6037" y="3326"/>
                </a:cubicBezTo>
                <a:cubicBezTo>
                  <a:pt x="5924" y="2150"/>
                  <a:pt x="4920" y="1398"/>
                  <a:pt x="3675" y="1539"/>
                </a:cubicBezTo>
                <a:close/>
                <a:moveTo>
                  <a:pt x="18562" y="1650"/>
                </a:moveTo>
                <a:cubicBezTo>
                  <a:pt x="17881" y="1394"/>
                  <a:pt x="17054" y="1468"/>
                  <a:pt x="16350" y="1948"/>
                </a:cubicBezTo>
                <a:cubicBezTo>
                  <a:pt x="15095" y="2804"/>
                  <a:pt x="15356" y="4663"/>
                  <a:pt x="16800" y="5225"/>
                </a:cubicBezTo>
                <a:cubicBezTo>
                  <a:pt x="18379" y="5839"/>
                  <a:pt x="20047" y="4763"/>
                  <a:pt x="19875" y="3251"/>
                </a:cubicBezTo>
                <a:cubicBezTo>
                  <a:pt x="19786" y="2473"/>
                  <a:pt x="19244" y="1907"/>
                  <a:pt x="18562" y="1650"/>
                </a:cubicBezTo>
                <a:close/>
                <a:moveTo>
                  <a:pt x="10762" y="5299"/>
                </a:moveTo>
                <a:cubicBezTo>
                  <a:pt x="6246" y="5306"/>
                  <a:pt x="6375" y="5161"/>
                  <a:pt x="6375" y="9357"/>
                </a:cubicBezTo>
                <a:cubicBezTo>
                  <a:pt x="6375" y="12612"/>
                  <a:pt x="6418" y="12713"/>
                  <a:pt x="7462" y="13341"/>
                </a:cubicBezTo>
                <a:lnTo>
                  <a:pt x="7987" y="13639"/>
                </a:lnTo>
                <a:lnTo>
                  <a:pt x="8062" y="17176"/>
                </a:lnTo>
                <a:cubicBezTo>
                  <a:pt x="8138" y="20696"/>
                  <a:pt x="8207" y="21205"/>
                  <a:pt x="8700" y="21383"/>
                </a:cubicBezTo>
                <a:cubicBezTo>
                  <a:pt x="8806" y="21421"/>
                  <a:pt x="9767" y="21452"/>
                  <a:pt x="10837" y="21458"/>
                </a:cubicBezTo>
                <a:cubicBezTo>
                  <a:pt x="12709" y="21468"/>
                  <a:pt x="12804" y="21444"/>
                  <a:pt x="13162" y="21123"/>
                </a:cubicBezTo>
                <a:lnTo>
                  <a:pt x="13537" y="20788"/>
                </a:lnTo>
                <a:lnTo>
                  <a:pt x="13537" y="17325"/>
                </a:lnTo>
                <a:lnTo>
                  <a:pt x="13537" y="13825"/>
                </a:lnTo>
                <a:lnTo>
                  <a:pt x="13950" y="13490"/>
                </a:lnTo>
                <a:cubicBezTo>
                  <a:pt x="14180" y="13307"/>
                  <a:pt x="14517" y="13037"/>
                  <a:pt x="14700" y="12894"/>
                </a:cubicBezTo>
                <a:cubicBezTo>
                  <a:pt x="15257" y="12460"/>
                  <a:pt x="15391" y="11683"/>
                  <a:pt x="15337" y="9022"/>
                </a:cubicBezTo>
                <a:cubicBezTo>
                  <a:pt x="15261" y="5232"/>
                  <a:pt x="15294" y="5292"/>
                  <a:pt x="10762" y="5299"/>
                </a:cubicBezTo>
                <a:close/>
                <a:moveTo>
                  <a:pt x="3450" y="5969"/>
                </a:moveTo>
                <a:cubicBezTo>
                  <a:pt x="198" y="5969"/>
                  <a:pt x="0" y="6172"/>
                  <a:pt x="0" y="9581"/>
                </a:cubicBezTo>
                <a:cubicBezTo>
                  <a:pt x="0" y="11974"/>
                  <a:pt x="129" y="12355"/>
                  <a:pt x="975" y="12932"/>
                </a:cubicBezTo>
                <a:lnTo>
                  <a:pt x="1500" y="13304"/>
                </a:lnTo>
                <a:lnTo>
                  <a:pt x="1537" y="16357"/>
                </a:lnTo>
                <a:cubicBezTo>
                  <a:pt x="1579" y="19127"/>
                  <a:pt x="1611" y="19410"/>
                  <a:pt x="1875" y="19671"/>
                </a:cubicBezTo>
                <a:cubicBezTo>
                  <a:pt x="2137" y="19929"/>
                  <a:pt x="2339" y="19970"/>
                  <a:pt x="3862" y="19968"/>
                </a:cubicBezTo>
                <a:cubicBezTo>
                  <a:pt x="4791" y="19967"/>
                  <a:pt x="5645" y="19912"/>
                  <a:pt x="5737" y="19857"/>
                </a:cubicBezTo>
                <a:cubicBezTo>
                  <a:pt x="6180" y="19592"/>
                  <a:pt x="6225" y="19121"/>
                  <a:pt x="6225" y="16431"/>
                </a:cubicBezTo>
                <a:lnTo>
                  <a:pt x="6225" y="13676"/>
                </a:lnTo>
                <a:lnTo>
                  <a:pt x="5812" y="13118"/>
                </a:lnTo>
                <a:lnTo>
                  <a:pt x="5400" y="12597"/>
                </a:lnTo>
                <a:lnTo>
                  <a:pt x="5400" y="9283"/>
                </a:lnTo>
                <a:lnTo>
                  <a:pt x="5400" y="5969"/>
                </a:lnTo>
                <a:lnTo>
                  <a:pt x="3450" y="5969"/>
                </a:lnTo>
                <a:close/>
                <a:moveTo>
                  <a:pt x="16125" y="5969"/>
                </a:moveTo>
                <a:lnTo>
                  <a:pt x="16237" y="6416"/>
                </a:lnTo>
                <a:cubicBezTo>
                  <a:pt x="16298" y="6659"/>
                  <a:pt x="16350" y="8078"/>
                  <a:pt x="16350" y="9581"/>
                </a:cubicBezTo>
                <a:lnTo>
                  <a:pt x="16350" y="12299"/>
                </a:lnTo>
                <a:lnTo>
                  <a:pt x="15862" y="13043"/>
                </a:lnTo>
                <a:lnTo>
                  <a:pt x="15337" y="13751"/>
                </a:lnTo>
                <a:lnTo>
                  <a:pt x="15375" y="16580"/>
                </a:lnTo>
                <a:cubicBezTo>
                  <a:pt x="15417" y="19130"/>
                  <a:pt x="15451" y="19412"/>
                  <a:pt x="15712" y="19671"/>
                </a:cubicBezTo>
                <a:cubicBezTo>
                  <a:pt x="15974" y="19929"/>
                  <a:pt x="16177" y="19970"/>
                  <a:pt x="17700" y="19968"/>
                </a:cubicBezTo>
                <a:cubicBezTo>
                  <a:pt x="18628" y="19967"/>
                  <a:pt x="19483" y="19912"/>
                  <a:pt x="19575" y="19857"/>
                </a:cubicBezTo>
                <a:cubicBezTo>
                  <a:pt x="20022" y="19590"/>
                  <a:pt x="20062" y="19107"/>
                  <a:pt x="20062" y="16245"/>
                </a:cubicBezTo>
                <a:lnTo>
                  <a:pt x="20062" y="13304"/>
                </a:lnTo>
                <a:lnTo>
                  <a:pt x="20625" y="12932"/>
                </a:lnTo>
                <a:cubicBezTo>
                  <a:pt x="21485" y="12345"/>
                  <a:pt x="21600" y="11985"/>
                  <a:pt x="21600" y="9506"/>
                </a:cubicBezTo>
                <a:cubicBezTo>
                  <a:pt x="21600" y="6107"/>
                  <a:pt x="21467" y="5969"/>
                  <a:pt x="18112" y="5969"/>
                </a:cubicBezTo>
                <a:lnTo>
                  <a:pt x="16125" y="5969"/>
                </a:lnTo>
                <a:close/>
              </a:path>
            </a:pathLst>
          </a:custGeom>
          <a:ln w="12700">
            <a:miter lim="400000"/>
          </a:ln>
        </p:spPr>
      </p:pic>
      <p:pic>
        <p:nvPicPr>
          <p:cNvPr id="174" name="Image" descr="Image"/>
          <p:cNvPicPr>
            <a:picLocks noChangeAspect="1"/>
          </p:cNvPicPr>
          <p:nvPr/>
        </p:nvPicPr>
        <p:blipFill>
          <a:blip r:embed="rId6">
            <a:alphaModFix amt="25000"/>
            <a:extLst/>
          </a:blip>
          <a:stretch>
            <a:fillRect/>
          </a:stretch>
        </p:blipFill>
        <p:spPr>
          <a:xfrm>
            <a:off x="251626" y="5334177"/>
            <a:ext cx="268289" cy="268288"/>
          </a:xfrm>
          <a:prstGeom prst="rect">
            <a:avLst/>
          </a:prstGeom>
          <a:ln w="12700">
            <a:miter lim="400000"/>
          </a:ln>
        </p:spPr>
      </p:pic>
      <p:pic>
        <p:nvPicPr>
          <p:cNvPr id="175" name="small-crowd.jpg" descr="small-crowd.jpg"/>
          <p:cNvPicPr>
            <a:picLocks noChangeAspect="0"/>
          </p:cNvPicPr>
          <p:nvPr/>
        </p:nvPicPr>
        <p:blipFill>
          <a:blip r:embed="rId5">
            <a:alphaModFix amt="25000"/>
            <a:extLst/>
          </a:blip>
          <a:srcRect l="22692" t="18280" r="22692" b="25374"/>
          <a:stretch>
            <a:fillRect/>
          </a:stretch>
        </p:blipFill>
        <p:spPr>
          <a:xfrm>
            <a:off x="271470" y="3803152"/>
            <a:ext cx="228601" cy="228755"/>
          </a:xfrm>
          <a:custGeom>
            <a:avLst/>
            <a:gdLst/>
            <a:ahLst/>
            <a:cxnLst>
              <a:cxn ang="0">
                <a:pos x="wd2" y="hd2"/>
              </a:cxn>
              <a:cxn ang="5400000">
                <a:pos x="wd2" y="hd2"/>
              </a:cxn>
              <a:cxn ang="10800000">
                <a:pos x="wd2" y="hd2"/>
              </a:cxn>
              <a:cxn ang="16200000">
                <a:pos x="wd2" y="hd2"/>
              </a:cxn>
            </a:cxnLst>
            <a:rect l="0" t="0" r="r" b="b"/>
            <a:pathLst>
              <a:path w="21600" h="21460" fill="norm" stroke="1" extrusionOk="0">
                <a:moveTo>
                  <a:pt x="10612" y="12"/>
                </a:moveTo>
                <a:cubicBezTo>
                  <a:pt x="9346" y="140"/>
                  <a:pt x="8543" y="797"/>
                  <a:pt x="8287" y="1874"/>
                </a:cubicBezTo>
                <a:cubicBezTo>
                  <a:pt x="8050" y="2876"/>
                  <a:pt x="8879" y="4153"/>
                  <a:pt x="9937" y="4443"/>
                </a:cubicBezTo>
                <a:cubicBezTo>
                  <a:pt x="10600" y="4624"/>
                  <a:pt x="11666" y="4512"/>
                  <a:pt x="12262" y="4182"/>
                </a:cubicBezTo>
                <a:cubicBezTo>
                  <a:pt x="12851" y="3857"/>
                  <a:pt x="13387" y="2953"/>
                  <a:pt x="13387" y="2283"/>
                </a:cubicBezTo>
                <a:cubicBezTo>
                  <a:pt x="13388" y="982"/>
                  <a:pt x="12043" y="-132"/>
                  <a:pt x="10612" y="12"/>
                </a:cubicBezTo>
                <a:close/>
                <a:moveTo>
                  <a:pt x="3675" y="1539"/>
                </a:moveTo>
                <a:cubicBezTo>
                  <a:pt x="2786" y="1639"/>
                  <a:pt x="2223" y="2040"/>
                  <a:pt x="1912" y="2767"/>
                </a:cubicBezTo>
                <a:cubicBezTo>
                  <a:pt x="1477" y="3788"/>
                  <a:pt x="1913" y="4816"/>
                  <a:pt x="2962" y="5225"/>
                </a:cubicBezTo>
                <a:cubicBezTo>
                  <a:pt x="4533" y="5836"/>
                  <a:pt x="6181" y="4812"/>
                  <a:pt x="6037" y="3326"/>
                </a:cubicBezTo>
                <a:cubicBezTo>
                  <a:pt x="5924" y="2150"/>
                  <a:pt x="4920" y="1398"/>
                  <a:pt x="3675" y="1539"/>
                </a:cubicBezTo>
                <a:close/>
                <a:moveTo>
                  <a:pt x="18562" y="1650"/>
                </a:moveTo>
                <a:cubicBezTo>
                  <a:pt x="17881" y="1394"/>
                  <a:pt x="17054" y="1468"/>
                  <a:pt x="16350" y="1948"/>
                </a:cubicBezTo>
                <a:cubicBezTo>
                  <a:pt x="15095" y="2804"/>
                  <a:pt x="15356" y="4663"/>
                  <a:pt x="16800" y="5225"/>
                </a:cubicBezTo>
                <a:cubicBezTo>
                  <a:pt x="18379" y="5839"/>
                  <a:pt x="20047" y="4763"/>
                  <a:pt x="19875" y="3251"/>
                </a:cubicBezTo>
                <a:cubicBezTo>
                  <a:pt x="19786" y="2473"/>
                  <a:pt x="19244" y="1907"/>
                  <a:pt x="18562" y="1650"/>
                </a:cubicBezTo>
                <a:close/>
                <a:moveTo>
                  <a:pt x="10762" y="5299"/>
                </a:moveTo>
                <a:cubicBezTo>
                  <a:pt x="6246" y="5306"/>
                  <a:pt x="6375" y="5161"/>
                  <a:pt x="6375" y="9357"/>
                </a:cubicBezTo>
                <a:cubicBezTo>
                  <a:pt x="6375" y="12612"/>
                  <a:pt x="6418" y="12713"/>
                  <a:pt x="7462" y="13341"/>
                </a:cubicBezTo>
                <a:lnTo>
                  <a:pt x="7987" y="13639"/>
                </a:lnTo>
                <a:lnTo>
                  <a:pt x="8062" y="17176"/>
                </a:lnTo>
                <a:cubicBezTo>
                  <a:pt x="8138" y="20696"/>
                  <a:pt x="8207" y="21205"/>
                  <a:pt x="8700" y="21383"/>
                </a:cubicBezTo>
                <a:cubicBezTo>
                  <a:pt x="8806" y="21421"/>
                  <a:pt x="9767" y="21452"/>
                  <a:pt x="10837" y="21458"/>
                </a:cubicBezTo>
                <a:cubicBezTo>
                  <a:pt x="12709" y="21468"/>
                  <a:pt x="12804" y="21444"/>
                  <a:pt x="13162" y="21123"/>
                </a:cubicBezTo>
                <a:lnTo>
                  <a:pt x="13537" y="20788"/>
                </a:lnTo>
                <a:lnTo>
                  <a:pt x="13537" y="17325"/>
                </a:lnTo>
                <a:lnTo>
                  <a:pt x="13537" y="13825"/>
                </a:lnTo>
                <a:lnTo>
                  <a:pt x="13950" y="13490"/>
                </a:lnTo>
                <a:cubicBezTo>
                  <a:pt x="14180" y="13307"/>
                  <a:pt x="14517" y="13037"/>
                  <a:pt x="14700" y="12894"/>
                </a:cubicBezTo>
                <a:cubicBezTo>
                  <a:pt x="15257" y="12460"/>
                  <a:pt x="15391" y="11683"/>
                  <a:pt x="15337" y="9022"/>
                </a:cubicBezTo>
                <a:cubicBezTo>
                  <a:pt x="15261" y="5232"/>
                  <a:pt x="15294" y="5292"/>
                  <a:pt x="10762" y="5299"/>
                </a:cubicBezTo>
                <a:close/>
                <a:moveTo>
                  <a:pt x="3450" y="5969"/>
                </a:moveTo>
                <a:cubicBezTo>
                  <a:pt x="198" y="5969"/>
                  <a:pt x="0" y="6172"/>
                  <a:pt x="0" y="9581"/>
                </a:cubicBezTo>
                <a:cubicBezTo>
                  <a:pt x="0" y="11974"/>
                  <a:pt x="129" y="12355"/>
                  <a:pt x="975" y="12932"/>
                </a:cubicBezTo>
                <a:lnTo>
                  <a:pt x="1500" y="13304"/>
                </a:lnTo>
                <a:lnTo>
                  <a:pt x="1537" y="16357"/>
                </a:lnTo>
                <a:cubicBezTo>
                  <a:pt x="1579" y="19127"/>
                  <a:pt x="1611" y="19410"/>
                  <a:pt x="1875" y="19671"/>
                </a:cubicBezTo>
                <a:cubicBezTo>
                  <a:pt x="2137" y="19929"/>
                  <a:pt x="2339" y="19970"/>
                  <a:pt x="3862" y="19968"/>
                </a:cubicBezTo>
                <a:cubicBezTo>
                  <a:pt x="4791" y="19967"/>
                  <a:pt x="5645" y="19912"/>
                  <a:pt x="5737" y="19857"/>
                </a:cubicBezTo>
                <a:cubicBezTo>
                  <a:pt x="6180" y="19592"/>
                  <a:pt x="6225" y="19121"/>
                  <a:pt x="6225" y="16431"/>
                </a:cubicBezTo>
                <a:lnTo>
                  <a:pt x="6225" y="13676"/>
                </a:lnTo>
                <a:lnTo>
                  <a:pt x="5812" y="13118"/>
                </a:lnTo>
                <a:lnTo>
                  <a:pt x="5400" y="12597"/>
                </a:lnTo>
                <a:lnTo>
                  <a:pt x="5400" y="9283"/>
                </a:lnTo>
                <a:lnTo>
                  <a:pt x="5400" y="5969"/>
                </a:lnTo>
                <a:lnTo>
                  <a:pt x="3450" y="5969"/>
                </a:lnTo>
                <a:close/>
                <a:moveTo>
                  <a:pt x="16125" y="5969"/>
                </a:moveTo>
                <a:lnTo>
                  <a:pt x="16237" y="6416"/>
                </a:lnTo>
                <a:cubicBezTo>
                  <a:pt x="16298" y="6659"/>
                  <a:pt x="16350" y="8078"/>
                  <a:pt x="16350" y="9581"/>
                </a:cubicBezTo>
                <a:lnTo>
                  <a:pt x="16350" y="12299"/>
                </a:lnTo>
                <a:lnTo>
                  <a:pt x="15862" y="13043"/>
                </a:lnTo>
                <a:lnTo>
                  <a:pt x="15337" y="13751"/>
                </a:lnTo>
                <a:lnTo>
                  <a:pt x="15375" y="16580"/>
                </a:lnTo>
                <a:cubicBezTo>
                  <a:pt x="15417" y="19130"/>
                  <a:pt x="15451" y="19412"/>
                  <a:pt x="15712" y="19671"/>
                </a:cubicBezTo>
                <a:cubicBezTo>
                  <a:pt x="15974" y="19929"/>
                  <a:pt x="16177" y="19970"/>
                  <a:pt x="17700" y="19968"/>
                </a:cubicBezTo>
                <a:cubicBezTo>
                  <a:pt x="18628" y="19967"/>
                  <a:pt x="19483" y="19912"/>
                  <a:pt x="19575" y="19857"/>
                </a:cubicBezTo>
                <a:cubicBezTo>
                  <a:pt x="20022" y="19590"/>
                  <a:pt x="20062" y="19107"/>
                  <a:pt x="20062" y="16245"/>
                </a:cubicBezTo>
                <a:lnTo>
                  <a:pt x="20062" y="13304"/>
                </a:lnTo>
                <a:lnTo>
                  <a:pt x="20625" y="12932"/>
                </a:lnTo>
                <a:cubicBezTo>
                  <a:pt x="21485" y="12345"/>
                  <a:pt x="21600" y="11985"/>
                  <a:pt x="21600" y="9506"/>
                </a:cubicBezTo>
                <a:cubicBezTo>
                  <a:pt x="21600" y="6107"/>
                  <a:pt x="21467" y="5969"/>
                  <a:pt x="18112" y="5969"/>
                </a:cubicBezTo>
                <a:lnTo>
                  <a:pt x="16125" y="5969"/>
                </a:lnTo>
                <a:close/>
              </a:path>
            </a:pathLst>
          </a:custGeom>
          <a:ln w="12700">
            <a:miter lim="400000"/>
          </a:ln>
        </p:spPr>
      </p:pic>
      <p:pic>
        <p:nvPicPr>
          <p:cNvPr id="176" name="Image" descr="Image"/>
          <p:cNvPicPr>
            <a:picLocks noChangeAspect="1"/>
          </p:cNvPicPr>
          <p:nvPr/>
        </p:nvPicPr>
        <p:blipFill>
          <a:blip r:embed="rId6">
            <a:alphaModFix amt="25000"/>
            <a:extLst/>
          </a:blip>
          <a:stretch>
            <a:fillRect/>
          </a:stretch>
        </p:blipFill>
        <p:spPr>
          <a:xfrm>
            <a:off x="5126878" y="2646946"/>
            <a:ext cx="268289" cy="268289"/>
          </a:xfrm>
          <a:prstGeom prst="rect">
            <a:avLst/>
          </a:prstGeom>
          <a:ln w="12700">
            <a:miter lim="400000"/>
          </a:ln>
        </p:spPr>
      </p:pic>
      <p:pic>
        <p:nvPicPr>
          <p:cNvPr id="177" name="Image" descr="Image"/>
          <p:cNvPicPr>
            <a:picLocks noChangeAspect="1"/>
          </p:cNvPicPr>
          <p:nvPr/>
        </p:nvPicPr>
        <p:blipFill>
          <a:blip r:embed="rId6">
            <a:alphaModFix amt="25000"/>
            <a:extLst/>
          </a:blip>
          <a:stretch>
            <a:fillRect/>
          </a:stretch>
        </p:blipFill>
        <p:spPr>
          <a:xfrm>
            <a:off x="5126878" y="3220048"/>
            <a:ext cx="268289" cy="268288"/>
          </a:xfrm>
          <a:prstGeom prst="rect">
            <a:avLst/>
          </a:prstGeom>
          <a:ln w="12700">
            <a:miter lim="400000"/>
          </a:ln>
        </p:spPr>
      </p:pic>
      <p:pic>
        <p:nvPicPr>
          <p:cNvPr id="178" name="Image" descr="Image"/>
          <p:cNvPicPr>
            <a:picLocks noChangeAspect="1"/>
          </p:cNvPicPr>
          <p:nvPr/>
        </p:nvPicPr>
        <p:blipFill>
          <a:blip r:embed="rId6">
            <a:alphaModFix amt="25000"/>
            <a:extLst/>
          </a:blip>
          <a:stretch>
            <a:fillRect/>
          </a:stretch>
        </p:blipFill>
        <p:spPr>
          <a:xfrm>
            <a:off x="5126878" y="3878579"/>
            <a:ext cx="268289" cy="268288"/>
          </a:xfrm>
          <a:prstGeom prst="rect">
            <a:avLst/>
          </a:prstGeom>
          <a:ln w="12700">
            <a:miter lim="400000"/>
          </a:ln>
        </p:spPr>
      </p:pic>
      <p:pic>
        <p:nvPicPr>
          <p:cNvPr id="179" name="small-crowd.jpg" descr="small-crowd.jpg"/>
          <p:cNvPicPr>
            <a:picLocks noChangeAspect="0"/>
          </p:cNvPicPr>
          <p:nvPr/>
        </p:nvPicPr>
        <p:blipFill>
          <a:blip r:embed="rId5">
            <a:alphaModFix amt="25000"/>
            <a:extLst/>
          </a:blip>
          <a:srcRect l="22692" t="18280" r="22692" b="25374"/>
          <a:stretch>
            <a:fillRect/>
          </a:stretch>
        </p:blipFill>
        <p:spPr>
          <a:xfrm>
            <a:off x="5146722" y="2953264"/>
            <a:ext cx="228601" cy="228755"/>
          </a:xfrm>
          <a:custGeom>
            <a:avLst/>
            <a:gdLst/>
            <a:ahLst/>
            <a:cxnLst>
              <a:cxn ang="0">
                <a:pos x="wd2" y="hd2"/>
              </a:cxn>
              <a:cxn ang="5400000">
                <a:pos x="wd2" y="hd2"/>
              </a:cxn>
              <a:cxn ang="10800000">
                <a:pos x="wd2" y="hd2"/>
              </a:cxn>
              <a:cxn ang="16200000">
                <a:pos x="wd2" y="hd2"/>
              </a:cxn>
            </a:cxnLst>
            <a:rect l="0" t="0" r="r" b="b"/>
            <a:pathLst>
              <a:path w="21600" h="21460" fill="norm" stroke="1" extrusionOk="0">
                <a:moveTo>
                  <a:pt x="10612" y="12"/>
                </a:moveTo>
                <a:cubicBezTo>
                  <a:pt x="9346" y="140"/>
                  <a:pt x="8543" y="797"/>
                  <a:pt x="8287" y="1874"/>
                </a:cubicBezTo>
                <a:cubicBezTo>
                  <a:pt x="8050" y="2876"/>
                  <a:pt x="8879" y="4153"/>
                  <a:pt x="9937" y="4443"/>
                </a:cubicBezTo>
                <a:cubicBezTo>
                  <a:pt x="10600" y="4624"/>
                  <a:pt x="11666" y="4512"/>
                  <a:pt x="12262" y="4182"/>
                </a:cubicBezTo>
                <a:cubicBezTo>
                  <a:pt x="12851" y="3857"/>
                  <a:pt x="13387" y="2953"/>
                  <a:pt x="13387" y="2283"/>
                </a:cubicBezTo>
                <a:cubicBezTo>
                  <a:pt x="13388" y="982"/>
                  <a:pt x="12043" y="-132"/>
                  <a:pt x="10612" y="12"/>
                </a:cubicBezTo>
                <a:close/>
                <a:moveTo>
                  <a:pt x="3675" y="1539"/>
                </a:moveTo>
                <a:cubicBezTo>
                  <a:pt x="2786" y="1639"/>
                  <a:pt x="2223" y="2040"/>
                  <a:pt x="1912" y="2767"/>
                </a:cubicBezTo>
                <a:cubicBezTo>
                  <a:pt x="1477" y="3788"/>
                  <a:pt x="1913" y="4816"/>
                  <a:pt x="2962" y="5225"/>
                </a:cubicBezTo>
                <a:cubicBezTo>
                  <a:pt x="4533" y="5836"/>
                  <a:pt x="6181" y="4812"/>
                  <a:pt x="6037" y="3326"/>
                </a:cubicBezTo>
                <a:cubicBezTo>
                  <a:pt x="5924" y="2150"/>
                  <a:pt x="4920" y="1398"/>
                  <a:pt x="3675" y="1539"/>
                </a:cubicBezTo>
                <a:close/>
                <a:moveTo>
                  <a:pt x="18562" y="1650"/>
                </a:moveTo>
                <a:cubicBezTo>
                  <a:pt x="17881" y="1394"/>
                  <a:pt x="17054" y="1468"/>
                  <a:pt x="16350" y="1948"/>
                </a:cubicBezTo>
                <a:cubicBezTo>
                  <a:pt x="15095" y="2804"/>
                  <a:pt x="15356" y="4663"/>
                  <a:pt x="16800" y="5225"/>
                </a:cubicBezTo>
                <a:cubicBezTo>
                  <a:pt x="18379" y="5839"/>
                  <a:pt x="20047" y="4763"/>
                  <a:pt x="19875" y="3251"/>
                </a:cubicBezTo>
                <a:cubicBezTo>
                  <a:pt x="19786" y="2473"/>
                  <a:pt x="19244" y="1907"/>
                  <a:pt x="18562" y="1650"/>
                </a:cubicBezTo>
                <a:close/>
                <a:moveTo>
                  <a:pt x="10762" y="5299"/>
                </a:moveTo>
                <a:cubicBezTo>
                  <a:pt x="6246" y="5306"/>
                  <a:pt x="6375" y="5161"/>
                  <a:pt x="6375" y="9357"/>
                </a:cubicBezTo>
                <a:cubicBezTo>
                  <a:pt x="6375" y="12612"/>
                  <a:pt x="6418" y="12713"/>
                  <a:pt x="7462" y="13341"/>
                </a:cubicBezTo>
                <a:lnTo>
                  <a:pt x="7987" y="13639"/>
                </a:lnTo>
                <a:lnTo>
                  <a:pt x="8062" y="17176"/>
                </a:lnTo>
                <a:cubicBezTo>
                  <a:pt x="8138" y="20696"/>
                  <a:pt x="8207" y="21205"/>
                  <a:pt x="8700" y="21383"/>
                </a:cubicBezTo>
                <a:cubicBezTo>
                  <a:pt x="8806" y="21421"/>
                  <a:pt x="9767" y="21452"/>
                  <a:pt x="10837" y="21458"/>
                </a:cubicBezTo>
                <a:cubicBezTo>
                  <a:pt x="12709" y="21468"/>
                  <a:pt x="12804" y="21444"/>
                  <a:pt x="13162" y="21123"/>
                </a:cubicBezTo>
                <a:lnTo>
                  <a:pt x="13537" y="20788"/>
                </a:lnTo>
                <a:lnTo>
                  <a:pt x="13537" y="17325"/>
                </a:lnTo>
                <a:lnTo>
                  <a:pt x="13537" y="13825"/>
                </a:lnTo>
                <a:lnTo>
                  <a:pt x="13950" y="13490"/>
                </a:lnTo>
                <a:cubicBezTo>
                  <a:pt x="14180" y="13307"/>
                  <a:pt x="14517" y="13037"/>
                  <a:pt x="14700" y="12894"/>
                </a:cubicBezTo>
                <a:cubicBezTo>
                  <a:pt x="15257" y="12460"/>
                  <a:pt x="15391" y="11683"/>
                  <a:pt x="15337" y="9022"/>
                </a:cubicBezTo>
                <a:cubicBezTo>
                  <a:pt x="15261" y="5232"/>
                  <a:pt x="15294" y="5292"/>
                  <a:pt x="10762" y="5299"/>
                </a:cubicBezTo>
                <a:close/>
                <a:moveTo>
                  <a:pt x="3450" y="5969"/>
                </a:moveTo>
                <a:cubicBezTo>
                  <a:pt x="198" y="5969"/>
                  <a:pt x="0" y="6172"/>
                  <a:pt x="0" y="9581"/>
                </a:cubicBezTo>
                <a:cubicBezTo>
                  <a:pt x="0" y="11974"/>
                  <a:pt x="129" y="12355"/>
                  <a:pt x="975" y="12932"/>
                </a:cubicBezTo>
                <a:lnTo>
                  <a:pt x="1500" y="13304"/>
                </a:lnTo>
                <a:lnTo>
                  <a:pt x="1537" y="16357"/>
                </a:lnTo>
                <a:cubicBezTo>
                  <a:pt x="1579" y="19127"/>
                  <a:pt x="1611" y="19410"/>
                  <a:pt x="1875" y="19671"/>
                </a:cubicBezTo>
                <a:cubicBezTo>
                  <a:pt x="2137" y="19929"/>
                  <a:pt x="2339" y="19970"/>
                  <a:pt x="3862" y="19968"/>
                </a:cubicBezTo>
                <a:cubicBezTo>
                  <a:pt x="4791" y="19967"/>
                  <a:pt x="5645" y="19912"/>
                  <a:pt x="5737" y="19857"/>
                </a:cubicBezTo>
                <a:cubicBezTo>
                  <a:pt x="6180" y="19592"/>
                  <a:pt x="6225" y="19121"/>
                  <a:pt x="6225" y="16431"/>
                </a:cubicBezTo>
                <a:lnTo>
                  <a:pt x="6225" y="13676"/>
                </a:lnTo>
                <a:lnTo>
                  <a:pt x="5812" y="13118"/>
                </a:lnTo>
                <a:lnTo>
                  <a:pt x="5400" y="12597"/>
                </a:lnTo>
                <a:lnTo>
                  <a:pt x="5400" y="9283"/>
                </a:lnTo>
                <a:lnTo>
                  <a:pt x="5400" y="5969"/>
                </a:lnTo>
                <a:lnTo>
                  <a:pt x="3450" y="5969"/>
                </a:lnTo>
                <a:close/>
                <a:moveTo>
                  <a:pt x="16125" y="5969"/>
                </a:moveTo>
                <a:lnTo>
                  <a:pt x="16237" y="6416"/>
                </a:lnTo>
                <a:cubicBezTo>
                  <a:pt x="16298" y="6659"/>
                  <a:pt x="16350" y="8078"/>
                  <a:pt x="16350" y="9581"/>
                </a:cubicBezTo>
                <a:lnTo>
                  <a:pt x="16350" y="12299"/>
                </a:lnTo>
                <a:lnTo>
                  <a:pt x="15862" y="13043"/>
                </a:lnTo>
                <a:lnTo>
                  <a:pt x="15337" y="13751"/>
                </a:lnTo>
                <a:lnTo>
                  <a:pt x="15375" y="16580"/>
                </a:lnTo>
                <a:cubicBezTo>
                  <a:pt x="15417" y="19130"/>
                  <a:pt x="15451" y="19412"/>
                  <a:pt x="15712" y="19671"/>
                </a:cubicBezTo>
                <a:cubicBezTo>
                  <a:pt x="15974" y="19929"/>
                  <a:pt x="16177" y="19970"/>
                  <a:pt x="17700" y="19968"/>
                </a:cubicBezTo>
                <a:cubicBezTo>
                  <a:pt x="18628" y="19967"/>
                  <a:pt x="19483" y="19912"/>
                  <a:pt x="19575" y="19857"/>
                </a:cubicBezTo>
                <a:cubicBezTo>
                  <a:pt x="20022" y="19590"/>
                  <a:pt x="20062" y="19107"/>
                  <a:pt x="20062" y="16245"/>
                </a:cubicBezTo>
                <a:lnTo>
                  <a:pt x="20062" y="13304"/>
                </a:lnTo>
                <a:lnTo>
                  <a:pt x="20625" y="12932"/>
                </a:lnTo>
                <a:cubicBezTo>
                  <a:pt x="21485" y="12345"/>
                  <a:pt x="21600" y="11985"/>
                  <a:pt x="21600" y="9506"/>
                </a:cubicBezTo>
                <a:cubicBezTo>
                  <a:pt x="21600" y="6107"/>
                  <a:pt x="21467" y="5969"/>
                  <a:pt x="18112" y="5969"/>
                </a:cubicBezTo>
                <a:lnTo>
                  <a:pt x="16125" y="5969"/>
                </a:lnTo>
                <a:close/>
              </a:path>
            </a:pathLst>
          </a:custGeom>
          <a:ln w="12700">
            <a:miter lim="400000"/>
          </a:ln>
        </p:spPr>
      </p:pic>
      <p:pic>
        <p:nvPicPr>
          <p:cNvPr id="180" name="small-crowd.jpg" descr="small-crowd.jpg"/>
          <p:cNvPicPr>
            <a:picLocks noChangeAspect="0"/>
          </p:cNvPicPr>
          <p:nvPr/>
        </p:nvPicPr>
        <p:blipFill>
          <a:blip r:embed="rId5">
            <a:alphaModFix amt="25000"/>
            <a:extLst/>
          </a:blip>
          <a:srcRect l="22692" t="18280" r="22692" b="25374"/>
          <a:stretch>
            <a:fillRect/>
          </a:stretch>
        </p:blipFill>
        <p:spPr>
          <a:xfrm>
            <a:off x="5146722" y="3569080"/>
            <a:ext cx="228601" cy="228755"/>
          </a:xfrm>
          <a:custGeom>
            <a:avLst/>
            <a:gdLst/>
            <a:ahLst/>
            <a:cxnLst>
              <a:cxn ang="0">
                <a:pos x="wd2" y="hd2"/>
              </a:cxn>
              <a:cxn ang="5400000">
                <a:pos x="wd2" y="hd2"/>
              </a:cxn>
              <a:cxn ang="10800000">
                <a:pos x="wd2" y="hd2"/>
              </a:cxn>
              <a:cxn ang="16200000">
                <a:pos x="wd2" y="hd2"/>
              </a:cxn>
            </a:cxnLst>
            <a:rect l="0" t="0" r="r" b="b"/>
            <a:pathLst>
              <a:path w="21600" h="21460" fill="norm" stroke="1" extrusionOk="0">
                <a:moveTo>
                  <a:pt x="10612" y="12"/>
                </a:moveTo>
                <a:cubicBezTo>
                  <a:pt x="9346" y="140"/>
                  <a:pt x="8543" y="797"/>
                  <a:pt x="8287" y="1874"/>
                </a:cubicBezTo>
                <a:cubicBezTo>
                  <a:pt x="8050" y="2876"/>
                  <a:pt x="8879" y="4153"/>
                  <a:pt x="9937" y="4443"/>
                </a:cubicBezTo>
                <a:cubicBezTo>
                  <a:pt x="10600" y="4624"/>
                  <a:pt x="11666" y="4512"/>
                  <a:pt x="12262" y="4182"/>
                </a:cubicBezTo>
                <a:cubicBezTo>
                  <a:pt x="12851" y="3857"/>
                  <a:pt x="13387" y="2953"/>
                  <a:pt x="13387" y="2283"/>
                </a:cubicBezTo>
                <a:cubicBezTo>
                  <a:pt x="13388" y="982"/>
                  <a:pt x="12043" y="-132"/>
                  <a:pt x="10612" y="12"/>
                </a:cubicBezTo>
                <a:close/>
                <a:moveTo>
                  <a:pt x="3675" y="1539"/>
                </a:moveTo>
                <a:cubicBezTo>
                  <a:pt x="2786" y="1639"/>
                  <a:pt x="2223" y="2040"/>
                  <a:pt x="1912" y="2767"/>
                </a:cubicBezTo>
                <a:cubicBezTo>
                  <a:pt x="1477" y="3788"/>
                  <a:pt x="1913" y="4816"/>
                  <a:pt x="2962" y="5225"/>
                </a:cubicBezTo>
                <a:cubicBezTo>
                  <a:pt x="4533" y="5836"/>
                  <a:pt x="6181" y="4812"/>
                  <a:pt x="6037" y="3326"/>
                </a:cubicBezTo>
                <a:cubicBezTo>
                  <a:pt x="5924" y="2150"/>
                  <a:pt x="4920" y="1398"/>
                  <a:pt x="3675" y="1539"/>
                </a:cubicBezTo>
                <a:close/>
                <a:moveTo>
                  <a:pt x="18562" y="1650"/>
                </a:moveTo>
                <a:cubicBezTo>
                  <a:pt x="17881" y="1394"/>
                  <a:pt x="17054" y="1468"/>
                  <a:pt x="16350" y="1948"/>
                </a:cubicBezTo>
                <a:cubicBezTo>
                  <a:pt x="15095" y="2804"/>
                  <a:pt x="15356" y="4663"/>
                  <a:pt x="16800" y="5225"/>
                </a:cubicBezTo>
                <a:cubicBezTo>
                  <a:pt x="18379" y="5839"/>
                  <a:pt x="20047" y="4763"/>
                  <a:pt x="19875" y="3251"/>
                </a:cubicBezTo>
                <a:cubicBezTo>
                  <a:pt x="19786" y="2473"/>
                  <a:pt x="19244" y="1907"/>
                  <a:pt x="18562" y="1650"/>
                </a:cubicBezTo>
                <a:close/>
                <a:moveTo>
                  <a:pt x="10762" y="5299"/>
                </a:moveTo>
                <a:cubicBezTo>
                  <a:pt x="6246" y="5306"/>
                  <a:pt x="6375" y="5161"/>
                  <a:pt x="6375" y="9357"/>
                </a:cubicBezTo>
                <a:cubicBezTo>
                  <a:pt x="6375" y="12612"/>
                  <a:pt x="6418" y="12713"/>
                  <a:pt x="7462" y="13341"/>
                </a:cubicBezTo>
                <a:lnTo>
                  <a:pt x="7987" y="13639"/>
                </a:lnTo>
                <a:lnTo>
                  <a:pt x="8062" y="17176"/>
                </a:lnTo>
                <a:cubicBezTo>
                  <a:pt x="8138" y="20696"/>
                  <a:pt x="8207" y="21205"/>
                  <a:pt x="8700" y="21383"/>
                </a:cubicBezTo>
                <a:cubicBezTo>
                  <a:pt x="8806" y="21421"/>
                  <a:pt x="9767" y="21452"/>
                  <a:pt x="10837" y="21458"/>
                </a:cubicBezTo>
                <a:cubicBezTo>
                  <a:pt x="12709" y="21468"/>
                  <a:pt x="12804" y="21444"/>
                  <a:pt x="13162" y="21123"/>
                </a:cubicBezTo>
                <a:lnTo>
                  <a:pt x="13537" y="20788"/>
                </a:lnTo>
                <a:lnTo>
                  <a:pt x="13537" y="17325"/>
                </a:lnTo>
                <a:lnTo>
                  <a:pt x="13537" y="13825"/>
                </a:lnTo>
                <a:lnTo>
                  <a:pt x="13950" y="13490"/>
                </a:lnTo>
                <a:cubicBezTo>
                  <a:pt x="14180" y="13307"/>
                  <a:pt x="14517" y="13037"/>
                  <a:pt x="14700" y="12894"/>
                </a:cubicBezTo>
                <a:cubicBezTo>
                  <a:pt x="15257" y="12460"/>
                  <a:pt x="15391" y="11683"/>
                  <a:pt x="15337" y="9022"/>
                </a:cubicBezTo>
                <a:cubicBezTo>
                  <a:pt x="15261" y="5232"/>
                  <a:pt x="15294" y="5292"/>
                  <a:pt x="10762" y="5299"/>
                </a:cubicBezTo>
                <a:close/>
                <a:moveTo>
                  <a:pt x="3450" y="5969"/>
                </a:moveTo>
                <a:cubicBezTo>
                  <a:pt x="198" y="5969"/>
                  <a:pt x="0" y="6172"/>
                  <a:pt x="0" y="9581"/>
                </a:cubicBezTo>
                <a:cubicBezTo>
                  <a:pt x="0" y="11974"/>
                  <a:pt x="129" y="12355"/>
                  <a:pt x="975" y="12932"/>
                </a:cubicBezTo>
                <a:lnTo>
                  <a:pt x="1500" y="13304"/>
                </a:lnTo>
                <a:lnTo>
                  <a:pt x="1537" y="16357"/>
                </a:lnTo>
                <a:cubicBezTo>
                  <a:pt x="1579" y="19127"/>
                  <a:pt x="1611" y="19410"/>
                  <a:pt x="1875" y="19671"/>
                </a:cubicBezTo>
                <a:cubicBezTo>
                  <a:pt x="2137" y="19929"/>
                  <a:pt x="2339" y="19970"/>
                  <a:pt x="3862" y="19968"/>
                </a:cubicBezTo>
                <a:cubicBezTo>
                  <a:pt x="4791" y="19967"/>
                  <a:pt x="5645" y="19912"/>
                  <a:pt x="5737" y="19857"/>
                </a:cubicBezTo>
                <a:cubicBezTo>
                  <a:pt x="6180" y="19592"/>
                  <a:pt x="6225" y="19121"/>
                  <a:pt x="6225" y="16431"/>
                </a:cubicBezTo>
                <a:lnTo>
                  <a:pt x="6225" y="13676"/>
                </a:lnTo>
                <a:lnTo>
                  <a:pt x="5812" y="13118"/>
                </a:lnTo>
                <a:lnTo>
                  <a:pt x="5400" y="12597"/>
                </a:lnTo>
                <a:lnTo>
                  <a:pt x="5400" y="9283"/>
                </a:lnTo>
                <a:lnTo>
                  <a:pt x="5400" y="5969"/>
                </a:lnTo>
                <a:lnTo>
                  <a:pt x="3450" y="5969"/>
                </a:lnTo>
                <a:close/>
                <a:moveTo>
                  <a:pt x="16125" y="5969"/>
                </a:moveTo>
                <a:lnTo>
                  <a:pt x="16237" y="6416"/>
                </a:lnTo>
                <a:cubicBezTo>
                  <a:pt x="16298" y="6659"/>
                  <a:pt x="16350" y="8078"/>
                  <a:pt x="16350" y="9581"/>
                </a:cubicBezTo>
                <a:lnTo>
                  <a:pt x="16350" y="12299"/>
                </a:lnTo>
                <a:lnTo>
                  <a:pt x="15862" y="13043"/>
                </a:lnTo>
                <a:lnTo>
                  <a:pt x="15337" y="13751"/>
                </a:lnTo>
                <a:lnTo>
                  <a:pt x="15375" y="16580"/>
                </a:lnTo>
                <a:cubicBezTo>
                  <a:pt x="15417" y="19130"/>
                  <a:pt x="15451" y="19412"/>
                  <a:pt x="15712" y="19671"/>
                </a:cubicBezTo>
                <a:cubicBezTo>
                  <a:pt x="15974" y="19929"/>
                  <a:pt x="16177" y="19970"/>
                  <a:pt x="17700" y="19968"/>
                </a:cubicBezTo>
                <a:cubicBezTo>
                  <a:pt x="18628" y="19967"/>
                  <a:pt x="19483" y="19912"/>
                  <a:pt x="19575" y="19857"/>
                </a:cubicBezTo>
                <a:cubicBezTo>
                  <a:pt x="20022" y="19590"/>
                  <a:pt x="20062" y="19107"/>
                  <a:pt x="20062" y="16245"/>
                </a:cubicBezTo>
                <a:lnTo>
                  <a:pt x="20062" y="13304"/>
                </a:lnTo>
                <a:lnTo>
                  <a:pt x="20625" y="12932"/>
                </a:lnTo>
                <a:cubicBezTo>
                  <a:pt x="21485" y="12345"/>
                  <a:pt x="21600" y="11985"/>
                  <a:pt x="21600" y="9506"/>
                </a:cubicBezTo>
                <a:cubicBezTo>
                  <a:pt x="21600" y="6107"/>
                  <a:pt x="21467" y="5969"/>
                  <a:pt x="18112" y="5969"/>
                </a:cubicBezTo>
                <a:lnTo>
                  <a:pt x="16125" y="5969"/>
                </a:lnTo>
                <a:close/>
              </a:path>
            </a:pathLst>
          </a:cu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2" name="jesus-lämnar-mig-aldrig-2.jpg" descr="jesus-lämnar-mig-aldrig-2.jpg"/>
          <p:cNvPicPr>
            <a:picLocks noChangeAspect="1"/>
          </p:cNvPicPr>
          <p:nvPr/>
        </p:nvPicPr>
        <p:blipFill>
          <a:blip r:embed="rId2">
            <a:extLst/>
          </a:blip>
          <a:stretch>
            <a:fillRect/>
          </a:stretch>
        </p:blipFill>
        <p:spPr>
          <a:xfrm>
            <a:off x="5255769" y="0"/>
            <a:ext cx="4652011" cy="6858001"/>
          </a:xfrm>
          <a:prstGeom prst="rect">
            <a:avLst/>
          </a:prstGeom>
          <a:ln w="12700">
            <a:miter lim="400000"/>
          </a:ln>
        </p:spPr>
      </p:pic>
      <p:sp>
        <p:nvSpPr>
          <p:cNvPr id="183" name="Nattvardsbön Din död förkunnar vi, Herre, din uppståndelse bekänner vi till dess du kommer åter i härlighet.…"/>
          <p:cNvSpPr txBox="1"/>
          <p:nvPr/>
        </p:nvSpPr>
        <p:spPr>
          <a:xfrm>
            <a:off x="651561" y="481482"/>
            <a:ext cx="6676037" cy="5895036"/>
          </a:xfrm>
          <a:prstGeom prst="rect">
            <a:avLst/>
          </a:prstGeom>
          <a:ln w="12700">
            <a:miter lim="400000"/>
          </a:ln>
          <a:extLst>
            <a:ext uri="{C572A759-6A51-4108-AA02-DFA0A04FC94B}">
              <ma14:wrappingTextBoxFlag xmlns:ma14="http://schemas.microsoft.com/office/mac/drawingml/2011/main" val="1"/>
            </a:ext>
          </a:extLst>
        </p:spPr>
        <p:txBody>
          <a:bodyPr lIns="45719" rIns="45719" numCol="2" spcCol="333801"/>
          <a:lstStyle/>
          <a:p>
            <a:pPr defTabSz="828039">
              <a:lnSpc>
                <a:spcPct val="107916"/>
              </a:lnSpc>
              <a:spcBef>
                <a:spcPts val="800"/>
              </a:spcBef>
              <a:defRPr b="1" sz="1400"/>
            </a:pPr>
            <a:r>
              <a:t>Nattvardsbön</a:t>
            </a:r>
            <a:br>
              <a:rPr b="0"/>
            </a:br>
            <a:r>
              <a:rPr b="0" sz="1200"/>
              <a:t>Din död förkunnar vi, Herre, din uppståndelse bekänner vi till dess du kommer åter i härlighet.</a:t>
            </a:r>
          </a:p>
          <a:p>
            <a:pPr defTabSz="828039">
              <a:lnSpc>
                <a:spcPct val="107916"/>
              </a:lnSpc>
              <a:spcBef>
                <a:spcPts val="800"/>
              </a:spcBef>
              <a:defRPr b="1" i="1" sz="1300"/>
            </a:pPr>
          </a:p>
          <a:p>
            <a:pPr defTabSz="828039">
              <a:lnSpc>
                <a:spcPct val="107916"/>
              </a:lnSpc>
              <a:spcBef>
                <a:spcPts val="800"/>
              </a:spcBef>
              <a:defRPr b="1" i="1" sz="1400"/>
            </a:pPr>
            <a:r>
              <a:t>Herrens bön</a:t>
            </a:r>
            <a:br>
              <a:rPr b="0" i="0"/>
            </a:br>
            <a:r>
              <a:rPr b="0" i="0" sz="1200"/>
              <a:t>Fader vår, som är i himmelen.</a:t>
            </a:r>
            <a:br>
              <a:rPr b="0" i="0" sz="1200"/>
            </a:br>
            <a:r>
              <a:rPr b="0" i="0" sz="1200"/>
              <a:t>Helgat varde ditt namn.</a:t>
            </a:r>
            <a:br>
              <a:rPr b="0" i="0" sz="1200"/>
            </a:br>
            <a:r>
              <a:rPr b="0" i="0" sz="1200"/>
              <a:t>Tillkomme ditt rike.</a:t>
            </a:r>
            <a:br>
              <a:rPr b="0" i="0" sz="1200"/>
            </a:br>
            <a:r>
              <a:rPr b="0" i="0" sz="1200"/>
              <a:t>Ske din vilja såsom i himmelen så ock på jorden.</a:t>
            </a:r>
            <a:br>
              <a:rPr b="0" i="0" sz="1200"/>
            </a:br>
            <a:r>
              <a:rPr b="0" i="0" sz="1200"/>
              <a:t>Vårt dagliga bröd giv oss i dag.</a:t>
            </a:r>
            <a:br>
              <a:rPr b="0" i="0" sz="1200"/>
            </a:br>
            <a:r>
              <a:rPr b="0" i="0" sz="1200"/>
              <a:t>Och förlåt oss våra skulder, såsom och vi förlåta dem oss skyldiga äro.</a:t>
            </a:r>
            <a:br>
              <a:rPr b="0" i="0" sz="1200"/>
            </a:br>
            <a:r>
              <a:rPr b="0" i="0" sz="1200"/>
              <a:t>Och inled oss icke i frestelse, utan fräls oss ifrån ondo.</a:t>
            </a:r>
            <a:endParaRPr b="0" i="0" sz="1200"/>
          </a:p>
          <a:p>
            <a:pPr defTabSz="828039">
              <a:spcBef>
                <a:spcPts val="1100"/>
              </a:spcBef>
              <a:defRPr sz="1200">
                <a:solidFill>
                  <a:srgbClr val="585858"/>
                </a:solidFill>
              </a:defRPr>
            </a:pPr>
            <a:r>
              <a:t>Ty riket är ditt och makten och härligheten i evighet. Amen.</a:t>
            </a:r>
            <a:endParaRPr>
              <a:solidFill>
                <a:srgbClr val="000000"/>
              </a:solidFill>
            </a:endParaRPr>
          </a:p>
          <a:p>
            <a:pPr defTabSz="828039">
              <a:spcBef>
                <a:spcPts val="1100"/>
              </a:spcBef>
              <a:defRPr b="1" i="1" sz="1300">
                <a:solidFill>
                  <a:srgbClr val="585858"/>
                </a:solidFill>
              </a:defRPr>
            </a:pPr>
            <a:endParaRPr>
              <a:solidFill>
                <a:srgbClr val="000000"/>
              </a:solidFill>
            </a:endParaRPr>
          </a:p>
          <a:p>
            <a:pPr defTabSz="828039">
              <a:spcBef>
                <a:spcPts val="1100"/>
              </a:spcBef>
              <a:defRPr b="1" i="1" sz="1300">
                <a:solidFill>
                  <a:srgbClr val="585858"/>
                </a:solidFill>
              </a:defRPr>
            </a:pPr>
            <a:endParaRPr>
              <a:solidFill>
                <a:srgbClr val="000000"/>
              </a:solidFill>
            </a:endParaRPr>
          </a:p>
          <a:p>
            <a:pPr defTabSz="828039">
              <a:spcBef>
                <a:spcPts val="1100"/>
              </a:spcBef>
              <a:defRPr b="1" i="1" sz="1300">
                <a:solidFill>
                  <a:srgbClr val="585858"/>
                </a:solidFill>
              </a:defRPr>
            </a:pPr>
            <a:endParaRPr>
              <a:solidFill>
                <a:srgbClr val="000000"/>
              </a:solidFill>
            </a:endParaRPr>
          </a:p>
          <a:p>
            <a:pPr defTabSz="828039">
              <a:spcBef>
                <a:spcPts val="1100"/>
              </a:spcBef>
              <a:defRPr b="1" i="1" sz="1300">
                <a:solidFill>
                  <a:srgbClr val="585858"/>
                </a:solidFill>
              </a:defRPr>
            </a:pPr>
            <a:endParaRPr>
              <a:solidFill>
                <a:srgbClr val="000000"/>
              </a:solidFill>
            </a:endParaRPr>
          </a:p>
          <a:p>
            <a:pPr defTabSz="828039">
              <a:spcBef>
                <a:spcPts val="1100"/>
              </a:spcBef>
              <a:defRPr b="1" i="1" sz="1300">
                <a:solidFill>
                  <a:srgbClr val="585858"/>
                </a:solidFill>
              </a:defRPr>
            </a:pPr>
            <a:endParaRPr>
              <a:solidFill>
                <a:srgbClr val="000000"/>
              </a:solidFill>
            </a:endParaRPr>
          </a:p>
          <a:p>
            <a:pPr defTabSz="828039">
              <a:spcBef>
                <a:spcPts val="1100"/>
              </a:spcBef>
              <a:defRPr b="1" i="1" sz="1300">
                <a:solidFill>
                  <a:srgbClr val="585858"/>
                </a:solidFill>
              </a:defRPr>
            </a:pPr>
            <a:r>
              <a:rPr sz="1400"/>
              <a:t>Brödsbrytelsen</a:t>
            </a:r>
            <a:br>
              <a:rPr b="0" i="0">
                <a:solidFill>
                  <a:srgbClr val="000000"/>
                </a:solidFill>
              </a:rPr>
            </a:br>
            <a:r>
              <a:rPr b="0" sz="1200"/>
              <a:t>Brödet som vi bryter är en delaktighet av Kristi kropp.</a:t>
            </a:r>
          </a:p>
          <a:p>
            <a:pPr defTabSz="828039">
              <a:spcBef>
                <a:spcPts val="1100"/>
              </a:spcBef>
              <a:defRPr sz="1300">
                <a:solidFill>
                  <a:srgbClr val="585858"/>
                </a:solidFill>
              </a:defRPr>
            </a:pPr>
            <a:r>
              <a:rPr>
                <a:solidFill>
                  <a:srgbClr val="000000"/>
                </a:solidFill>
              </a:rPr>
              <a:t> </a:t>
            </a:r>
            <a:br>
              <a:rPr>
                <a:solidFill>
                  <a:srgbClr val="000000"/>
                </a:solidFill>
              </a:rPr>
            </a:br>
            <a:r>
              <a:rPr sz="1200"/>
              <a:t>Så är vi fastän många, en enda kropp,</a:t>
            </a:r>
            <a:br>
              <a:rPr sz="1200">
                <a:solidFill>
                  <a:srgbClr val="000000"/>
                </a:solidFill>
              </a:rPr>
            </a:br>
            <a:r>
              <a:rPr sz="1200"/>
              <a:t>Ty alla får vi del av ett och samma bröd.</a:t>
            </a:r>
            <a:endParaRPr>
              <a:solidFill>
                <a:srgbClr val="000000"/>
              </a:solidFill>
            </a:endParaRPr>
          </a:p>
          <a:p>
            <a:pPr defTabSz="828039">
              <a:spcBef>
                <a:spcPts val="1100"/>
              </a:spcBef>
              <a:defRPr b="1" i="1" sz="1400">
                <a:solidFill>
                  <a:srgbClr val="585858"/>
                </a:solidFill>
              </a:defRPr>
            </a:pPr>
            <a:r>
              <a:t>Herrens frid</a:t>
            </a:r>
          </a:p>
          <a:p>
            <a:pPr defTabSz="828039">
              <a:spcBef>
                <a:spcPts val="1100"/>
              </a:spcBef>
              <a:defRPr b="1" i="1" sz="1400">
                <a:solidFill>
                  <a:srgbClr val="585858"/>
                </a:solidFill>
              </a:defRPr>
            </a:pPr>
            <a:r>
              <a:t>O Guds lamm </a:t>
            </a:r>
            <a:endParaRPr b="0" i="0">
              <a:solidFill>
                <a:srgbClr val="000000"/>
              </a:solidFill>
            </a:endParaRPr>
          </a:p>
          <a:p>
            <a:pPr defTabSz="828039">
              <a:spcBef>
                <a:spcPts val="1100"/>
              </a:spcBef>
              <a:defRPr b="1" i="1" sz="1400">
                <a:solidFill>
                  <a:srgbClr val="585858"/>
                </a:solidFill>
              </a:defRPr>
            </a:pPr>
            <a:r>
              <a:t>Måltiden</a:t>
            </a:r>
            <a:endParaRPr b="0" i="0">
              <a:solidFill>
                <a:srgbClr val="000000"/>
              </a:solidFill>
            </a:endParaRPr>
          </a:p>
          <a:p>
            <a:pPr defTabSz="828039">
              <a:spcBef>
                <a:spcPts val="1100"/>
              </a:spcBef>
              <a:defRPr b="1" i="1" sz="1400">
                <a:solidFill>
                  <a:srgbClr val="585858"/>
                </a:solidFill>
              </a:defRPr>
            </a:pPr>
            <a:r>
              <a:t>Tackbön</a:t>
            </a:r>
            <a:endParaRPr b="0" i="0">
              <a:solidFill>
                <a:srgbClr val="000000"/>
              </a:solidFill>
            </a:endParaRPr>
          </a:p>
          <a:p>
            <a:pPr defTabSz="828039">
              <a:spcBef>
                <a:spcPts val="1100"/>
              </a:spcBef>
              <a:defRPr b="1" i="1" sz="1300">
                <a:solidFill>
                  <a:srgbClr val="585858"/>
                </a:solidFill>
              </a:defRPr>
            </a:pPr>
            <a:r>
              <a:rPr sz="1400"/>
              <a:t>Psalm</a:t>
            </a:r>
            <a:r>
              <a:t> </a:t>
            </a:r>
            <a:endParaRPr b="0" i="0">
              <a:solidFill>
                <a:srgbClr val="000000"/>
              </a:solidFill>
            </a:endParaRPr>
          </a:p>
          <a:p>
            <a:pPr defTabSz="828039">
              <a:spcBef>
                <a:spcPts val="1100"/>
              </a:spcBef>
              <a:defRPr b="1" i="1" sz="1400">
                <a:solidFill>
                  <a:srgbClr val="585858"/>
                </a:solidFill>
              </a:defRPr>
            </a:pPr>
            <a:r>
              <a:t>Välsignelsen</a:t>
            </a:r>
            <a:endParaRPr b="0" i="0">
              <a:solidFill>
                <a:srgbClr val="000000"/>
              </a:solidFill>
            </a:endParaRPr>
          </a:p>
          <a:p>
            <a:pPr defTabSz="828039">
              <a:spcBef>
                <a:spcPts val="1100"/>
              </a:spcBef>
              <a:defRPr b="1" i="1" sz="1300">
                <a:solidFill>
                  <a:srgbClr val="585858"/>
                </a:solidFill>
              </a:defRPr>
            </a:pPr>
            <a:r>
              <a:rPr sz="1400"/>
              <a:t>Sändningsord</a:t>
            </a:r>
            <a:r>
              <a:t>	</a:t>
            </a:r>
            <a:endParaRPr b="0"/>
          </a:p>
          <a:p>
            <a:pPr>
              <a:defRPr sz="1200"/>
            </a:pPr>
            <a:r>
              <a:t>Låt oss gå ut till den värld som vår Herre Jesus Kristus har dött och uppstått för</a:t>
            </a:r>
          </a:p>
          <a:p>
            <a:pPr>
              <a:defRPr sz="1200"/>
            </a:pPr>
          </a:p>
          <a:p>
            <a:pPr marL="825500" indent="-825500" defTabSz="828039">
              <a:lnSpc>
                <a:spcPct val="107916"/>
              </a:lnSpc>
              <a:spcBef>
                <a:spcPts val="800"/>
              </a:spcBef>
              <a:defRPr sz="1200"/>
            </a:pPr>
            <a:r>
              <a:t>Vi är bärare av hopp</a:t>
            </a:r>
          </a:p>
        </p:txBody>
      </p:sp>
      <p:pic>
        <p:nvPicPr>
          <p:cNvPr id="184" name="Image" descr="Image"/>
          <p:cNvPicPr>
            <a:picLocks noChangeAspect="1"/>
          </p:cNvPicPr>
          <p:nvPr/>
        </p:nvPicPr>
        <p:blipFill>
          <a:blip r:embed="rId3">
            <a:alphaModFix amt="25000"/>
            <a:extLst/>
          </a:blip>
          <a:stretch>
            <a:fillRect/>
          </a:stretch>
        </p:blipFill>
        <p:spPr>
          <a:xfrm>
            <a:off x="651561" y="481482"/>
            <a:ext cx="231914" cy="231915"/>
          </a:xfrm>
          <a:prstGeom prst="rect">
            <a:avLst/>
          </a:prstGeom>
          <a:ln w="12700">
            <a:miter lim="400000"/>
          </a:ln>
        </p:spPr>
      </p:pic>
      <p:pic>
        <p:nvPicPr>
          <p:cNvPr id="185" name="Image" descr="Image"/>
          <p:cNvPicPr>
            <a:picLocks noChangeAspect="1"/>
          </p:cNvPicPr>
          <p:nvPr/>
        </p:nvPicPr>
        <p:blipFill>
          <a:blip r:embed="rId3">
            <a:alphaModFix amt="25000"/>
            <a:extLst/>
          </a:blip>
          <a:stretch>
            <a:fillRect/>
          </a:stretch>
        </p:blipFill>
        <p:spPr>
          <a:xfrm>
            <a:off x="651561" y="481482"/>
            <a:ext cx="231914" cy="231915"/>
          </a:xfrm>
          <a:prstGeom prst="rect">
            <a:avLst/>
          </a:prstGeom>
          <a:ln w="12700">
            <a:miter lim="400000"/>
          </a:ln>
        </p:spPr>
      </p:pic>
      <p:sp>
        <p:nvSpPr>
          <p:cNvPr id="186" name="Jesus lämnar mig aldrig!"/>
          <p:cNvSpPr txBox="1"/>
          <p:nvPr/>
        </p:nvSpPr>
        <p:spPr>
          <a:xfrm>
            <a:off x="6832852" y="4239630"/>
            <a:ext cx="2368805" cy="47244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914400">
              <a:lnSpc>
                <a:spcPct val="90000"/>
              </a:lnSpc>
              <a:spcBef>
                <a:spcPts val="1000"/>
              </a:spcBef>
              <a:defRPr sz="3000">
                <a:latin typeface="Rocksill Regular"/>
                <a:ea typeface="Rocksill Regular"/>
                <a:cs typeface="Rocksill Regular"/>
                <a:sym typeface="Rocksill Regular"/>
              </a:defRPr>
            </a:lvl1pPr>
          </a:lstStyle>
          <a:p>
            <a:pPr/>
            <a:r>
              <a:t>Jesus lämnar mig aldrig!</a:t>
            </a:r>
          </a:p>
        </p:txBody>
      </p:sp>
      <p:pic>
        <p:nvPicPr>
          <p:cNvPr id="187" name="small-crowd.jpg" descr="small-crowd.jpg"/>
          <p:cNvPicPr>
            <a:picLocks noChangeAspect="0"/>
          </p:cNvPicPr>
          <p:nvPr/>
        </p:nvPicPr>
        <p:blipFill>
          <a:blip r:embed="rId4">
            <a:alphaModFix amt="25000"/>
            <a:extLst/>
          </a:blip>
          <a:srcRect l="22692" t="18279" r="22715" b="25357"/>
          <a:stretch>
            <a:fillRect/>
          </a:stretch>
        </p:blipFill>
        <p:spPr>
          <a:xfrm>
            <a:off x="3874485" y="1516590"/>
            <a:ext cx="230189" cy="234718"/>
          </a:xfrm>
          <a:custGeom>
            <a:avLst/>
            <a:gdLst/>
            <a:ahLst/>
            <a:cxnLst>
              <a:cxn ang="0">
                <a:pos x="wd2" y="hd2"/>
              </a:cxn>
              <a:cxn ang="5400000">
                <a:pos x="wd2" y="hd2"/>
              </a:cxn>
              <a:cxn ang="10800000">
                <a:pos x="wd2" y="hd2"/>
              </a:cxn>
              <a:cxn ang="16200000">
                <a:pos x="wd2" y="hd2"/>
              </a:cxn>
            </a:cxnLst>
            <a:rect l="0" t="0" r="r" b="b"/>
            <a:pathLst>
              <a:path w="21600" h="21460" fill="norm" stroke="1" extrusionOk="0">
                <a:moveTo>
                  <a:pt x="10614" y="13"/>
                </a:moveTo>
                <a:cubicBezTo>
                  <a:pt x="9346" y="141"/>
                  <a:pt x="8560" y="787"/>
                  <a:pt x="8305" y="1864"/>
                </a:cubicBezTo>
                <a:cubicBezTo>
                  <a:pt x="8067" y="2866"/>
                  <a:pt x="8884" y="4150"/>
                  <a:pt x="9943" y="4440"/>
                </a:cubicBezTo>
                <a:cubicBezTo>
                  <a:pt x="10606" y="4622"/>
                  <a:pt x="11656" y="4516"/>
                  <a:pt x="12252" y="4186"/>
                </a:cubicBezTo>
                <a:cubicBezTo>
                  <a:pt x="12841" y="3861"/>
                  <a:pt x="13407" y="2933"/>
                  <a:pt x="13407" y="2263"/>
                </a:cubicBezTo>
                <a:cubicBezTo>
                  <a:pt x="13407" y="962"/>
                  <a:pt x="12045" y="-131"/>
                  <a:pt x="10614" y="13"/>
                </a:cubicBezTo>
                <a:close/>
                <a:moveTo>
                  <a:pt x="17466" y="1501"/>
                </a:moveTo>
                <a:cubicBezTo>
                  <a:pt x="17084" y="1544"/>
                  <a:pt x="16701" y="1696"/>
                  <a:pt x="16349" y="1936"/>
                </a:cubicBezTo>
                <a:cubicBezTo>
                  <a:pt x="15094" y="2792"/>
                  <a:pt x="15352" y="4677"/>
                  <a:pt x="16796" y="5239"/>
                </a:cubicBezTo>
                <a:cubicBezTo>
                  <a:pt x="18375" y="5853"/>
                  <a:pt x="20059" y="4754"/>
                  <a:pt x="19887" y="3243"/>
                </a:cubicBezTo>
                <a:cubicBezTo>
                  <a:pt x="19754" y="2075"/>
                  <a:pt x="18613" y="1373"/>
                  <a:pt x="17466" y="1501"/>
                </a:cubicBezTo>
                <a:close/>
                <a:moveTo>
                  <a:pt x="3687" y="1537"/>
                </a:moveTo>
                <a:cubicBezTo>
                  <a:pt x="2798" y="1638"/>
                  <a:pt x="2210" y="2044"/>
                  <a:pt x="1899" y="2771"/>
                </a:cubicBezTo>
                <a:cubicBezTo>
                  <a:pt x="1463" y="3791"/>
                  <a:pt x="1892" y="4830"/>
                  <a:pt x="2942" y="5239"/>
                </a:cubicBezTo>
                <a:cubicBezTo>
                  <a:pt x="4513" y="5850"/>
                  <a:pt x="6176" y="4801"/>
                  <a:pt x="6033" y="3315"/>
                </a:cubicBezTo>
                <a:cubicBezTo>
                  <a:pt x="5920" y="2140"/>
                  <a:pt x="4932" y="1397"/>
                  <a:pt x="3687" y="1537"/>
                </a:cubicBezTo>
                <a:close/>
                <a:moveTo>
                  <a:pt x="10763" y="5275"/>
                </a:moveTo>
                <a:cubicBezTo>
                  <a:pt x="6245" y="5282"/>
                  <a:pt x="6406" y="5180"/>
                  <a:pt x="6406" y="9375"/>
                </a:cubicBezTo>
                <a:cubicBezTo>
                  <a:pt x="6406" y="12629"/>
                  <a:pt x="6404" y="12702"/>
                  <a:pt x="7448" y="13330"/>
                </a:cubicBezTo>
                <a:lnTo>
                  <a:pt x="8007" y="13657"/>
                </a:lnTo>
                <a:lnTo>
                  <a:pt x="8081" y="17177"/>
                </a:lnTo>
                <a:cubicBezTo>
                  <a:pt x="8157" y="20696"/>
                  <a:pt x="8221" y="21208"/>
                  <a:pt x="8714" y="21386"/>
                </a:cubicBezTo>
                <a:cubicBezTo>
                  <a:pt x="8820" y="21424"/>
                  <a:pt x="9766" y="21453"/>
                  <a:pt x="10837" y="21459"/>
                </a:cubicBezTo>
                <a:cubicBezTo>
                  <a:pt x="12709" y="21469"/>
                  <a:pt x="12824" y="21453"/>
                  <a:pt x="13183" y="21132"/>
                </a:cubicBezTo>
                <a:lnTo>
                  <a:pt x="13556" y="20806"/>
                </a:lnTo>
                <a:lnTo>
                  <a:pt x="13556" y="17322"/>
                </a:lnTo>
                <a:lnTo>
                  <a:pt x="13556" y="13838"/>
                </a:lnTo>
                <a:lnTo>
                  <a:pt x="13966" y="13512"/>
                </a:lnTo>
                <a:cubicBezTo>
                  <a:pt x="14196" y="13329"/>
                  <a:pt x="14528" y="13037"/>
                  <a:pt x="14710" y="12895"/>
                </a:cubicBezTo>
                <a:cubicBezTo>
                  <a:pt x="15268" y="12461"/>
                  <a:pt x="15397" y="11709"/>
                  <a:pt x="15343" y="9049"/>
                </a:cubicBezTo>
                <a:cubicBezTo>
                  <a:pt x="15267" y="5259"/>
                  <a:pt x="15296" y="5268"/>
                  <a:pt x="10763" y="5275"/>
                </a:cubicBezTo>
                <a:close/>
                <a:moveTo>
                  <a:pt x="3463" y="5964"/>
                </a:moveTo>
                <a:cubicBezTo>
                  <a:pt x="211" y="5964"/>
                  <a:pt x="0" y="6149"/>
                  <a:pt x="0" y="9557"/>
                </a:cubicBezTo>
                <a:cubicBezTo>
                  <a:pt x="0" y="11949"/>
                  <a:pt x="122" y="12354"/>
                  <a:pt x="968" y="12931"/>
                </a:cubicBezTo>
                <a:lnTo>
                  <a:pt x="1490" y="13294"/>
                </a:lnTo>
                <a:lnTo>
                  <a:pt x="1564" y="16342"/>
                </a:lnTo>
                <a:cubicBezTo>
                  <a:pt x="1606" y="19111"/>
                  <a:pt x="1636" y="19421"/>
                  <a:pt x="1899" y="19681"/>
                </a:cubicBezTo>
                <a:cubicBezTo>
                  <a:pt x="2161" y="19939"/>
                  <a:pt x="2349" y="19973"/>
                  <a:pt x="3873" y="19971"/>
                </a:cubicBezTo>
                <a:cubicBezTo>
                  <a:pt x="4802" y="19970"/>
                  <a:pt x="5643" y="19917"/>
                  <a:pt x="5735" y="19862"/>
                </a:cubicBezTo>
                <a:cubicBezTo>
                  <a:pt x="6178" y="19598"/>
                  <a:pt x="6257" y="19104"/>
                  <a:pt x="6257" y="16415"/>
                </a:cubicBezTo>
                <a:lnTo>
                  <a:pt x="6257" y="13657"/>
                </a:lnTo>
                <a:lnTo>
                  <a:pt x="5810" y="13113"/>
                </a:lnTo>
                <a:lnTo>
                  <a:pt x="5400" y="12568"/>
                </a:lnTo>
                <a:lnTo>
                  <a:pt x="5400" y="9266"/>
                </a:lnTo>
                <a:lnTo>
                  <a:pt x="5400" y="5964"/>
                </a:lnTo>
                <a:lnTo>
                  <a:pt x="3463" y="5964"/>
                </a:lnTo>
                <a:close/>
                <a:moveTo>
                  <a:pt x="16126" y="5964"/>
                </a:moveTo>
                <a:lnTo>
                  <a:pt x="16237" y="6400"/>
                </a:lnTo>
                <a:cubicBezTo>
                  <a:pt x="16298" y="6643"/>
                  <a:pt x="16349" y="8054"/>
                  <a:pt x="16349" y="9557"/>
                </a:cubicBezTo>
                <a:lnTo>
                  <a:pt x="16349" y="12314"/>
                </a:lnTo>
                <a:lnTo>
                  <a:pt x="15865" y="13040"/>
                </a:lnTo>
                <a:lnTo>
                  <a:pt x="15343" y="13766"/>
                </a:lnTo>
                <a:lnTo>
                  <a:pt x="15418" y="16560"/>
                </a:lnTo>
                <a:cubicBezTo>
                  <a:pt x="15460" y="19109"/>
                  <a:pt x="15491" y="19422"/>
                  <a:pt x="15753" y="19681"/>
                </a:cubicBezTo>
                <a:cubicBezTo>
                  <a:pt x="16015" y="19939"/>
                  <a:pt x="16203" y="19973"/>
                  <a:pt x="17727" y="19971"/>
                </a:cubicBezTo>
                <a:cubicBezTo>
                  <a:pt x="18656" y="19970"/>
                  <a:pt x="19460" y="19917"/>
                  <a:pt x="19552" y="19862"/>
                </a:cubicBezTo>
                <a:cubicBezTo>
                  <a:pt x="19999" y="19595"/>
                  <a:pt x="20073" y="19094"/>
                  <a:pt x="20073" y="16233"/>
                </a:cubicBezTo>
                <a:lnTo>
                  <a:pt x="20073" y="13330"/>
                </a:lnTo>
                <a:lnTo>
                  <a:pt x="20632" y="12931"/>
                </a:lnTo>
                <a:cubicBezTo>
                  <a:pt x="21492" y="12345"/>
                  <a:pt x="21600" y="11962"/>
                  <a:pt x="21600" y="9484"/>
                </a:cubicBezTo>
                <a:cubicBezTo>
                  <a:pt x="21600" y="6086"/>
                  <a:pt x="21455" y="5964"/>
                  <a:pt x="18099" y="5964"/>
                </a:cubicBezTo>
                <a:lnTo>
                  <a:pt x="16126" y="5964"/>
                </a:lnTo>
                <a:close/>
              </a:path>
            </a:pathLst>
          </a:custGeom>
          <a:ln w="12700">
            <a:miter lim="400000"/>
          </a:ln>
        </p:spPr>
      </p:pic>
      <p:pic>
        <p:nvPicPr>
          <p:cNvPr id="188" name="Image" descr="Image"/>
          <p:cNvPicPr>
            <a:picLocks noChangeAspect="1"/>
          </p:cNvPicPr>
          <p:nvPr/>
        </p:nvPicPr>
        <p:blipFill>
          <a:blip r:embed="rId5">
            <a:alphaModFix amt="25000"/>
            <a:extLst/>
          </a:blip>
          <a:stretch>
            <a:fillRect/>
          </a:stretch>
        </p:blipFill>
        <p:spPr>
          <a:xfrm>
            <a:off x="3855435" y="788190"/>
            <a:ext cx="268289" cy="268289"/>
          </a:xfrm>
          <a:prstGeom prst="rect">
            <a:avLst/>
          </a:prstGeom>
          <a:ln w="12700">
            <a:miter lim="400000"/>
          </a:ln>
        </p:spPr>
      </p:pic>
      <p:pic>
        <p:nvPicPr>
          <p:cNvPr id="189" name="small-crowd.jpg" descr="small-crowd.jpg"/>
          <p:cNvPicPr>
            <a:picLocks noChangeAspect="0"/>
          </p:cNvPicPr>
          <p:nvPr/>
        </p:nvPicPr>
        <p:blipFill>
          <a:blip r:embed="rId4">
            <a:alphaModFix amt="25000"/>
            <a:extLst/>
          </a:blip>
          <a:srcRect l="22692" t="18279" r="22672" b="25357"/>
          <a:stretch>
            <a:fillRect/>
          </a:stretch>
        </p:blipFill>
        <p:spPr>
          <a:xfrm>
            <a:off x="417436" y="804976"/>
            <a:ext cx="234157" cy="234717"/>
          </a:xfrm>
          <a:custGeom>
            <a:avLst/>
            <a:gdLst/>
            <a:ahLst/>
            <a:cxnLst>
              <a:cxn ang="0">
                <a:pos x="wd2" y="hd2"/>
              </a:cxn>
              <a:cxn ang="5400000">
                <a:pos x="wd2" y="hd2"/>
              </a:cxn>
              <a:cxn ang="10800000">
                <a:pos x="wd2" y="hd2"/>
              </a:cxn>
              <a:cxn ang="16200000">
                <a:pos x="wd2" y="hd2"/>
              </a:cxn>
            </a:cxnLst>
            <a:rect l="0" t="0" r="r" b="b"/>
            <a:pathLst>
              <a:path w="21600" h="21460" fill="norm" stroke="1" extrusionOk="0">
                <a:moveTo>
                  <a:pt x="10617" y="13"/>
                </a:moveTo>
                <a:cubicBezTo>
                  <a:pt x="9351" y="141"/>
                  <a:pt x="8529" y="787"/>
                  <a:pt x="8274" y="1864"/>
                </a:cubicBezTo>
                <a:cubicBezTo>
                  <a:pt x="8037" y="2866"/>
                  <a:pt x="8899" y="4150"/>
                  <a:pt x="9958" y="4440"/>
                </a:cubicBezTo>
                <a:cubicBezTo>
                  <a:pt x="10620" y="4622"/>
                  <a:pt x="11668" y="4516"/>
                  <a:pt x="12264" y="4186"/>
                </a:cubicBezTo>
                <a:cubicBezTo>
                  <a:pt x="12853" y="3861"/>
                  <a:pt x="13363" y="2933"/>
                  <a:pt x="13363" y="2263"/>
                </a:cubicBezTo>
                <a:cubicBezTo>
                  <a:pt x="13363" y="962"/>
                  <a:pt x="12047" y="-131"/>
                  <a:pt x="10617" y="13"/>
                </a:cubicBezTo>
                <a:close/>
                <a:moveTo>
                  <a:pt x="17463" y="1501"/>
                </a:moveTo>
                <a:cubicBezTo>
                  <a:pt x="17081" y="1544"/>
                  <a:pt x="16717" y="1696"/>
                  <a:pt x="16365" y="1936"/>
                </a:cubicBezTo>
                <a:cubicBezTo>
                  <a:pt x="15110" y="2792"/>
                  <a:pt x="15361" y="4677"/>
                  <a:pt x="16804" y="5239"/>
                </a:cubicBezTo>
                <a:cubicBezTo>
                  <a:pt x="18382" y="5853"/>
                  <a:pt x="20051" y="4754"/>
                  <a:pt x="19879" y="3243"/>
                </a:cubicBezTo>
                <a:cubicBezTo>
                  <a:pt x="19746" y="2075"/>
                  <a:pt x="18608" y="1373"/>
                  <a:pt x="17463" y="1501"/>
                </a:cubicBezTo>
                <a:close/>
                <a:moveTo>
                  <a:pt x="3661" y="1537"/>
                </a:moveTo>
                <a:cubicBezTo>
                  <a:pt x="2773" y="1638"/>
                  <a:pt x="2214" y="2044"/>
                  <a:pt x="1904" y="2771"/>
                </a:cubicBezTo>
                <a:cubicBezTo>
                  <a:pt x="1468" y="3791"/>
                  <a:pt x="1916" y="4830"/>
                  <a:pt x="2965" y="5239"/>
                </a:cubicBezTo>
                <a:cubicBezTo>
                  <a:pt x="4535" y="5850"/>
                  <a:pt x="6184" y="4801"/>
                  <a:pt x="6041" y="3315"/>
                </a:cubicBezTo>
                <a:cubicBezTo>
                  <a:pt x="5927" y="2140"/>
                  <a:pt x="4906" y="1397"/>
                  <a:pt x="3661" y="1537"/>
                </a:cubicBezTo>
                <a:close/>
                <a:moveTo>
                  <a:pt x="10763" y="5275"/>
                </a:moveTo>
                <a:cubicBezTo>
                  <a:pt x="6249" y="5282"/>
                  <a:pt x="6370" y="5180"/>
                  <a:pt x="6370" y="9375"/>
                </a:cubicBezTo>
                <a:cubicBezTo>
                  <a:pt x="6370" y="12629"/>
                  <a:pt x="6425" y="12702"/>
                  <a:pt x="7468" y="13330"/>
                </a:cubicBezTo>
                <a:lnTo>
                  <a:pt x="7981" y="13657"/>
                </a:lnTo>
                <a:lnTo>
                  <a:pt x="8054" y="17177"/>
                </a:lnTo>
                <a:cubicBezTo>
                  <a:pt x="8130" y="20696"/>
                  <a:pt x="8220" y="21208"/>
                  <a:pt x="8713" y="21386"/>
                </a:cubicBezTo>
                <a:cubicBezTo>
                  <a:pt x="8819" y="21424"/>
                  <a:pt x="9767" y="21453"/>
                  <a:pt x="10837" y="21459"/>
                </a:cubicBezTo>
                <a:cubicBezTo>
                  <a:pt x="12707" y="21469"/>
                  <a:pt x="12784" y="21453"/>
                  <a:pt x="13143" y="21132"/>
                </a:cubicBezTo>
                <a:lnTo>
                  <a:pt x="13546" y="20806"/>
                </a:lnTo>
                <a:lnTo>
                  <a:pt x="13546" y="17322"/>
                </a:lnTo>
                <a:lnTo>
                  <a:pt x="13546" y="13838"/>
                </a:lnTo>
                <a:lnTo>
                  <a:pt x="13948" y="13512"/>
                </a:lnTo>
                <a:cubicBezTo>
                  <a:pt x="14178" y="13329"/>
                  <a:pt x="14535" y="13037"/>
                  <a:pt x="14717" y="12895"/>
                </a:cubicBezTo>
                <a:cubicBezTo>
                  <a:pt x="15274" y="12461"/>
                  <a:pt x="15393" y="11709"/>
                  <a:pt x="15340" y="9049"/>
                </a:cubicBezTo>
                <a:cubicBezTo>
                  <a:pt x="15263" y="5259"/>
                  <a:pt x="15293" y="5268"/>
                  <a:pt x="10763" y="5275"/>
                </a:cubicBezTo>
                <a:close/>
                <a:moveTo>
                  <a:pt x="3441" y="5964"/>
                </a:moveTo>
                <a:cubicBezTo>
                  <a:pt x="191" y="5964"/>
                  <a:pt x="0" y="6149"/>
                  <a:pt x="0" y="9557"/>
                </a:cubicBezTo>
                <a:cubicBezTo>
                  <a:pt x="0" y="11949"/>
                  <a:pt x="106" y="12354"/>
                  <a:pt x="952" y="12931"/>
                </a:cubicBezTo>
                <a:lnTo>
                  <a:pt x="1501" y="13294"/>
                </a:lnTo>
                <a:lnTo>
                  <a:pt x="1538" y="16342"/>
                </a:lnTo>
                <a:cubicBezTo>
                  <a:pt x="1580" y="19111"/>
                  <a:pt x="1640" y="19421"/>
                  <a:pt x="1904" y="19681"/>
                </a:cubicBezTo>
                <a:cubicBezTo>
                  <a:pt x="2165" y="19939"/>
                  <a:pt x="2358" y="19973"/>
                  <a:pt x="3881" y="19971"/>
                </a:cubicBezTo>
                <a:cubicBezTo>
                  <a:pt x="4809" y="19970"/>
                  <a:pt x="5619" y="19917"/>
                  <a:pt x="5711" y="19862"/>
                </a:cubicBezTo>
                <a:cubicBezTo>
                  <a:pt x="6154" y="19598"/>
                  <a:pt x="6224" y="19104"/>
                  <a:pt x="6224" y="16415"/>
                </a:cubicBezTo>
                <a:lnTo>
                  <a:pt x="6224" y="13657"/>
                </a:lnTo>
                <a:lnTo>
                  <a:pt x="5821" y="13113"/>
                </a:lnTo>
                <a:lnTo>
                  <a:pt x="5382" y="12568"/>
                </a:lnTo>
                <a:lnTo>
                  <a:pt x="5382" y="9266"/>
                </a:lnTo>
                <a:lnTo>
                  <a:pt x="5382" y="5964"/>
                </a:lnTo>
                <a:lnTo>
                  <a:pt x="3441" y="5964"/>
                </a:lnTo>
                <a:close/>
                <a:moveTo>
                  <a:pt x="16108" y="5964"/>
                </a:moveTo>
                <a:lnTo>
                  <a:pt x="16218" y="6400"/>
                </a:lnTo>
                <a:cubicBezTo>
                  <a:pt x="16279" y="6643"/>
                  <a:pt x="16328" y="8054"/>
                  <a:pt x="16328" y="9557"/>
                </a:cubicBezTo>
                <a:lnTo>
                  <a:pt x="16328" y="12314"/>
                </a:lnTo>
                <a:lnTo>
                  <a:pt x="15852" y="13040"/>
                </a:lnTo>
                <a:lnTo>
                  <a:pt x="15340" y="13766"/>
                </a:lnTo>
                <a:lnTo>
                  <a:pt x="15376" y="16560"/>
                </a:lnTo>
                <a:cubicBezTo>
                  <a:pt x="15418" y="19109"/>
                  <a:pt x="15444" y="19422"/>
                  <a:pt x="15706" y="19681"/>
                </a:cubicBezTo>
                <a:cubicBezTo>
                  <a:pt x="15967" y="19939"/>
                  <a:pt x="16160" y="19973"/>
                  <a:pt x="17683" y="19971"/>
                </a:cubicBezTo>
                <a:cubicBezTo>
                  <a:pt x="18611" y="19970"/>
                  <a:pt x="19458" y="19917"/>
                  <a:pt x="19550" y="19862"/>
                </a:cubicBezTo>
                <a:cubicBezTo>
                  <a:pt x="19996" y="19595"/>
                  <a:pt x="20062" y="19094"/>
                  <a:pt x="20062" y="16233"/>
                </a:cubicBezTo>
                <a:lnTo>
                  <a:pt x="20062" y="13330"/>
                </a:lnTo>
                <a:lnTo>
                  <a:pt x="20612" y="12931"/>
                </a:lnTo>
                <a:cubicBezTo>
                  <a:pt x="21471" y="12345"/>
                  <a:pt x="21600" y="11962"/>
                  <a:pt x="21600" y="9484"/>
                </a:cubicBezTo>
                <a:cubicBezTo>
                  <a:pt x="21600" y="6086"/>
                  <a:pt x="21439" y="5964"/>
                  <a:pt x="18085" y="5964"/>
                </a:cubicBezTo>
                <a:lnTo>
                  <a:pt x="16108" y="5964"/>
                </a:lnTo>
                <a:close/>
              </a:path>
            </a:pathLst>
          </a:custGeom>
          <a:ln w="12700">
            <a:miter lim="400000"/>
          </a:ln>
        </p:spPr>
      </p:pic>
      <p:pic>
        <p:nvPicPr>
          <p:cNvPr id="190" name="small-crowd.jpg" descr="small-crowd.jpg"/>
          <p:cNvPicPr>
            <a:picLocks noChangeAspect="0"/>
          </p:cNvPicPr>
          <p:nvPr/>
        </p:nvPicPr>
        <p:blipFill>
          <a:blip r:embed="rId4">
            <a:alphaModFix amt="25000"/>
            <a:extLst/>
          </a:blip>
          <a:srcRect l="22692" t="18279" r="22672" b="25357"/>
          <a:stretch>
            <a:fillRect/>
          </a:stretch>
        </p:blipFill>
        <p:spPr>
          <a:xfrm>
            <a:off x="417436" y="1834800"/>
            <a:ext cx="234157" cy="234718"/>
          </a:xfrm>
          <a:custGeom>
            <a:avLst/>
            <a:gdLst/>
            <a:ahLst/>
            <a:cxnLst>
              <a:cxn ang="0">
                <a:pos x="wd2" y="hd2"/>
              </a:cxn>
              <a:cxn ang="5400000">
                <a:pos x="wd2" y="hd2"/>
              </a:cxn>
              <a:cxn ang="10800000">
                <a:pos x="wd2" y="hd2"/>
              </a:cxn>
              <a:cxn ang="16200000">
                <a:pos x="wd2" y="hd2"/>
              </a:cxn>
            </a:cxnLst>
            <a:rect l="0" t="0" r="r" b="b"/>
            <a:pathLst>
              <a:path w="21600" h="21460" fill="norm" stroke="1" extrusionOk="0">
                <a:moveTo>
                  <a:pt x="10617" y="13"/>
                </a:moveTo>
                <a:cubicBezTo>
                  <a:pt x="9351" y="141"/>
                  <a:pt x="8529" y="787"/>
                  <a:pt x="8274" y="1864"/>
                </a:cubicBezTo>
                <a:cubicBezTo>
                  <a:pt x="8037" y="2866"/>
                  <a:pt x="8899" y="4150"/>
                  <a:pt x="9958" y="4440"/>
                </a:cubicBezTo>
                <a:cubicBezTo>
                  <a:pt x="10620" y="4622"/>
                  <a:pt x="11668" y="4516"/>
                  <a:pt x="12264" y="4186"/>
                </a:cubicBezTo>
                <a:cubicBezTo>
                  <a:pt x="12853" y="3861"/>
                  <a:pt x="13363" y="2933"/>
                  <a:pt x="13363" y="2263"/>
                </a:cubicBezTo>
                <a:cubicBezTo>
                  <a:pt x="13363" y="962"/>
                  <a:pt x="12047" y="-131"/>
                  <a:pt x="10617" y="13"/>
                </a:cubicBezTo>
                <a:close/>
                <a:moveTo>
                  <a:pt x="17463" y="1501"/>
                </a:moveTo>
                <a:cubicBezTo>
                  <a:pt x="17081" y="1544"/>
                  <a:pt x="16717" y="1696"/>
                  <a:pt x="16365" y="1936"/>
                </a:cubicBezTo>
                <a:cubicBezTo>
                  <a:pt x="15110" y="2792"/>
                  <a:pt x="15361" y="4677"/>
                  <a:pt x="16804" y="5239"/>
                </a:cubicBezTo>
                <a:cubicBezTo>
                  <a:pt x="18382" y="5853"/>
                  <a:pt x="20051" y="4754"/>
                  <a:pt x="19879" y="3243"/>
                </a:cubicBezTo>
                <a:cubicBezTo>
                  <a:pt x="19746" y="2075"/>
                  <a:pt x="18608" y="1373"/>
                  <a:pt x="17463" y="1501"/>
                </a:cubicBezTo>
                <a:close/>
                <a:moveTo>
                  <a:pt x="3661" y="1537"/>
                </a:moveTo>
                <a:cubicBezTo>
                  <a:pt x="2773" y="1638"/>
                  <a:pt x="2214" y="2044"/>
                  <a:pt x="1904" y="2771"/>
                </a:cubicBezTo>
                <a:cubicBezTo>
                  <a:pt x="1468" y="3791"/>
                  <a:pt x="1916" y="4830"/>
                  <a:pt x="2965" y="5239"/>
                </a:cubicBezTo>
                <a:cubicBezTo>
                  <a:pt x="4535" y="5850"/>
                  <a:pt x="6184" y="4801"/>
                  <a:pt x="6041" y="3315"/>
                </a:cubicBezTo>
                <a:cubicBezTo>
                  <a:pt x="5927" y="2140"/>
                  <a:pt x="4906" y="1397"/>
                  <a:pt x="3661" y="1537"/>
                </a:cubicBezTo>
                <a:close/>
                <a:moveTo>
                  <a:pt x="10763" y="5275"/>
                </a:moveTo>
                <a:cubicBezTo>
                  <a:pt x="6249" y="5282"/>
                  <a:pt x="6370" y="5180"/>
                  <a:pt x="6370" y="9375"/>
                </a:cubicBezTo>
                <a:cubicBezTo>
                  <a:pt x="6370" y="12629"/>
                  <a:pt x="6425" y="12702"/>
                  <a:pt x="7468" y="13330"/>
                </a:cubicBezTo>
                <a:lnTo>
                  <a:pt x="7981" y="13657"/>
                </a:lnTo>
                <a:lnTo>
                  <a:pt x="8054" y="17177"/>
                </a:lnTo>
                <a:cubicBezTo>
                  <a:pt x="8130" y="20696"/>
                  <a:pt x="8220" y="21208"/>
                  <a:pt x="8713" y="21386"/>
                </a:cubicBezTo>
                <a:cubicBezTo>
                  <a:pt x="8819" y="21424"/>
                  <a:pt x="9767" y="21453"/>
                  <a:pt x="10837" y="21459"/>
                </a:cubicBezTo>
                <a:cubicBezTo>
                  <a:pt x="12707" y="21469"/>
                  <a:pt x="12784" y="21453"/>
                  <a:pt x="13143" y="21132"/>
                </a:cubicBezTo>
                <a:lnTo>
                  <a:pt x="13546" y="20806"/>
                </a:lnTo>
                <a:lnTo>
                  <a:pt x="13546" y="17322"/>
                </a:lnTo>
                <a:lnTo>
                  <a:pt x="13546" y="13838"/>
                </a:lnTo>
                <a:lnTo>
                  <a:pt x="13948" y="13512"/>
                </a:lnTo>
                <a:cubicBezTo>
                  <a:pt x="14178" y="13329"/>
                  <a:pt x="14535" y="13037"/>
                  <a:pt x="14717" y="12895"/>
                </a:cubicBezTo>
                <a:cubicBezTo>
                  <a:pt x="15274" y="12461"/>
                  <a:pt x="15393" y="11709"/>
                  <a:pt x="15340" y="9049"/>
                </a:cubicBezTo>
                <a:cubicBezTo>
                  <a:pt x="15263" y="5259"/>
                  <a:pt x="15293" y="5268"/>
                  <a:pt x="10763" y="5275"/>
                </a:cubicBezTo>
                <a:close/>
                <a:moveTo>
                  <a:pt x="3441" y="5964"/>
                </a:moveTo>
                <a:cubicBezTo>
                  <a:pt x="191" y="5964"/>
                  <a:pt x="0" y="6149"/>
                  <a:pt x="0" y="9557"/>
                </a:cubicBezTo>
                <a:cubicBezTo>
                  <a:pt x="0" y="11949"/>
                  <a:pt x="106" y="12354"/>
                  <a:pt x="952" y="12931"/>
                </a:cubicBezTo>
                <a:lnTo>
                  <a:pt x="1501" y="13294"/>
                </a:lnTo>
                <a:lnTo>
                  <a:pt x="1538" y="16342"/>
                </a:lnTo>
                <a:cubicBezTo>
                  <a:pt x="1580" y="19111"/>
                  <a:pt x="1640" y="19421"/>
                  <a:pt x="1904" y="19681"/>
                </a:cubicBezTo>
                <a:cubicBezTo>
                  <a:pt x="2165" y="19939"/>
                  <a:pt x="2358" y="19973"/>
                  <a:pt x="3881" y="19971"/>
                </a:cubicBezTo>
                <a:cubicBezTo>
                  <a:pt x="4809" y="19970"/>
                  <a:pt x="5619" y="19917"/>
                  <a:pt x="5711" y="19862"/>
                </a:cubicBezTo>
                <a:cubicBezTo>
                  <a:pt x="6154" y="19598"/>
                  <a:pt x="6224" y="19104"/>
                  <a:pt x="6224" y="16415"/>
                </a:cubicBezTo>
                <a:lnTo>
                  <a:pt x="6224" y="13657"/>
                </a:lnTo>
                <a:lnTo>
                  <a:pt x="5821" y="13113"/>
                </a:lnTo>
                <a:lnTo>
                  <a:pt x="5382" y="12568"/>
                </a:lnTo>
                <a:lnTo>
                  <a:pt x="5382" y="9266"/>
                </a:lnTo>
                <a:lnTo>
                  <a:pt x="5382" y="5964"/>
                </a:lnTo>
                <a:lnTo>
                  <a:pt x="3441" y="5964"/>
                </a:lnTo>
                <a:close/>
                <a:moveTo>
                  <a:pt x="16108" y="5964"/>
                </a:moveTo>
                <a:lnTo>
                  <a:pt x="16218" y="6400"/>
                </a:lnTo>
                <a:cubicBezTo>
                  <a:pt x="16279" y="6643"/>
                  <a:pt x="16328" y="8054"/>
                  <a:pt x="16328" y="9557"/>
                </a:cubicBezTo>
                <a:lnTo>
                  <a:pt x="16328" y="12314"/>
                </a:lnTo>
                <a:lnTo>
                  <a:pt x="15852" y="13040"/>
                </a:lnTo>
                <a:lnTo>
                  <a:pt x="15340" y="13766"/>
                </a:lnTo>
                <a:lnTo>
                  <a:pt x="15376" y="16560"/>
                </a:lnTo>
                <a:cubicBezTo>
                  <a:pt x="15418" y="19109"/>
                  <a:pt x="15444" y="19422"/>
                  <a:pt x="15706" y="19681"/>
                </a:cubicBezTo>
                <a:cubicBezTo>
                  <a:pt x="15967" y="19939"/>
                  <a:pt x="16160" y="19973"/>
                  <a:pt x="17683" y="19971"/>
                </a:cubicBezTo>
                <a:cubicBezTo>
                  <a:pt x="18611" y="19970"/>
                  <a:pt x="19458" y="19917"/>
                  <a:pt x="19550" y="19862"/>
                </a:cubicBezTo>
                <a:cubicBezTo>
                  <a:pt x="19996" y="19595"/>
                  <a:pt x="20062" y="19094"/>
                  <a:pt x="20062" y="16233"/>
                </a:cubicBezTo>
                <a:lnTo>
                  <a:pt x="20062" y="13330"/>
                </a:lnTo>
                <a:lnTo>
                  <a:pt x="20612" y="12931"/>
                </a:lnTo>
                <a:cubicBezTo>
                  <a:pt x="21471" y="12345"/>
                  <a:pt x="21600" y="11962"/>
                  <a:pt x="21600" y="9484"/>
                </a:cubicBezTo>
                <a:cubicBezTo>
                  <a:pt x="21600" y="6086"/>
                  <a:pt x="21439" y="5964"/>
                  <a:pt x="18085" y="5964"/>
                </a:cubicBezTo>
                <a:lnTo>
                  <a:pt x="16108" y="5964"/>
                </a:lnTo>
                <a:close/>
              </a:path>
            </a:pathLst>
          </a:custGeom>
          <a:ln w="12700">
            <a:miter lim="400000"/>
          </a:ln>
        </p:spPr>
      </p:pic>
      <p:pic>
        <p:nvPicPr>
          <p:cNvPr id="191" name="small-crowd.jpg" descr="small-crowd.jpg"/>
          <p:cNvPicPr>
            <a:picLocks noChangeAspect="0"/>
          </p:cNvPicPr>
          <p:nvPr/>
        </p:nvPicPr>
        <p:blipFill>
          <a:blip r:embed="rId4">
            <a:alphaModFix amt="25000"/>
            <a:extLst/>
          </a:blip>
          <a:srcRect l="22692" t="18279" r="22715" b="25357"/>
          <a:stretch>
            <a:fillRect/>
          </a:stretch>
        </p:blipFill>
        <p:spPr>
          <a:xfrm>
            <a:off x="3874485" y="4766301"/>
            <a:ext cx="230189" cy="234717"/>
          </a:xfrm>
          <a:custGeom>
            <a:avLst/>
            <a:gdLst/>
            <a:ahLst/>
            <a:cxnLst>
              <a:cxn ang="0">
                <a:pos x="wd2" y="hd2"/>
              </a:cxn>
              <a:cxn ang="5400000">
                <a:pos x="wd2" y="hd2"/>
              </a:cxn>
              <a:cxn ang="10800000">
                <a:pos x="wd2" y="hd2"/>
              </a:cxn>
              <a:cxn ang="16200000">
                <a:pos x="wd2" y="hd2"/>
              </a:cxn>
            </a:cxnLst>
            <a:rect l="0" t="0" r="r" b="b"/>
            <a:pathLst>
              <a:path w="21600" h="21460" fill="norm" stroke="1" extrusionOk="0">
                <a:moveTo>
                  <a:pt x="10614" y="13"/>
                </a:moveTo>
                <a:cubicBezTo>
                  <a:pt x="9346" y="141"/>
                  <a:pt x="8560" y="787"/>
                  <a:pt x="8305" y="1864"/>
                </a:cubicBezTo>
                <a:cubicBezTo>
                  <a:pt x="8067" y="2866"/>
                  <a:pt x="8884" y="4150"/>
                  <a:pt x="9943" y="4440"/>
                </a:cubicBezTo>
                <a:cubicBezTo>
                  <a:pt x="10606" y="4622"/>
                  <a:pt x="11656" y="4516"/>
                  <a:pt x="12252" y="4186"/>
                </a:cubicBezTo>
                <a:cubicBezTo>
                  <a:pt x="12841" y="3861"/>
                  <a:pt x="13407" y="2933"/>
                  <a:pt x="13407" y="2263"/>
                </a:cubicBezTo>
                <a:cubicBezTo>
                  <a:pt x="13407" y="962"/>
                  <a:pt x="12045" y="-131"/>
                  <a:pt x="10614" y="13"/>
                </a:cubicBezTo>
                <a:close/>
                <a:moveTo>
                  <a:pt x="17466" y="1501"/>
                </a:moveTo>
                <a:cubicBezTo>
                  <a:pt x="17084" y="1544"/>
                  <a:pt x="16701" y="1696"/>
                  <a:pt x="16349" y="1936"/>
                </a:cubicBezTo>
                <a:cubicBezTo>
                  <a:pt x="15094" y="2792"/>
                  <a:pt x="15352" y="4677"/>
                  <a:pt x="16796" y="5239"/>
                </a:cubicBezTo>
                <a:cubicBezTo>
                  <a:pt x="18375" y="5853"/>
                  <a:pt x="20059" y="4754"/>
                  <a:pt x="19887" y="3243"/>
                </a:cubicBezTo>
                <a:cubicBezTo>
                  <a:pt x="19754" y="2075"/>
                  <a:pt x="18613" y="1373"/>
                  <a:pt x="17466" y="1501"/>
                </a:cubicBezTo>
                <a:close/>
                <a:moveTo>
                  <a:pt x="3687" y="1537"/>
                </a:moveTo>
                <a:cubicBezTo>
                  <a:pt x="2798" y="1638"/>
                  <a:pt x="2210" y="2044"/>
                  <a:pt x="1899" y="2771"/>
                </a:cubicBezTo>
                <a:cubicBezTo>
                  <a:pt x="1463" y="3791"/>
                  <a:pt x="1892" y="4830"/>
                  <a:pt x="2942" y="5239"/>
                </a:cubicBezTo>
                <a:cubicBezTo>
                  <a:pt x="4513" y="5850"/>
                  <a:pt x="6176" y="4801"/>
                  <a:pt x="6033" y="3315"/>
                </a:cubicBezTo>
                <a:cubicBezTo>
                  <a:pt x="5920" y="2140"/>
                  <a:pt x="4932" y="1397"/>
                  <a:pt x="3687" y="1537"/>
                </a:cubicBezTo>
                <a:close/>
                <a:moveTo>
                  <a:pt x="10763" y="5275"/>
                </a:moveTo>
                <a:cubicBezTo>
                  <a:pt x="6245" y="5282"/>
                  <a:pt x="6406" y="5180"/>
                  <a:pt x="6406" y="9375"/>
                </a:cubicBezTo>
                <a:cubicBezTo>
                  <a:pt x="6406" y="12629"/>
                  <a:pt x="6404" y="12702"/>
                  <a:pt x="7448" y="13330"/>
                </a:cubicBezTo>
                <a:lnTo>
                  <a:pt x="8007" y="13657"/>
                </a:lnTo>
                <a:lnTo>
                  <a:pt x="8081" y="17177"/>
                </a:lnTo>
                <a:cubicBezTo>
                  <a:pt x="8157" y="20696"/>
                  <a:pt x="8221" y="21208"/>
                  <a:pt x="8714" y="21386"/>
                </a:cubicBezTo>
                <a:cubicBezTo>
                  <a:pt x="8820" y="21424"/>
                  <a:pt x="9766" y="21453"/>
                  <a:pt x="10837" y="21459"/>
                </a:cubicBezTo>
                <a:cubicBezTo>
                  <a:pt x="12709" y="21469"/>
                  <a:pt x="12824" y="21453"/>
                  <a:pt x="13183" y="21132"/>
                </a:cubicBezTo>
                <a:lnTo>
                  <a:pt x="13556" y="20806"/>
                </a:lnTo>
                <a:lnTo>
                  <a:pt x="13556" y="17322"/>
                </a:lnTo>
                <a:lnTo>
                  <a:pt x="13556" y="13838"/>
                </a:lnTo>
                <a:lnTo>
                  <a:pt x="13966" y="13512"/>
                </a:lnTo>
                <a:cubicBezTo>
                  <a:pt x="14196" y="13329"/>
                  <a:pt x="14528" y="13037"/>
                  <a:pt x="14710" y="12895"/>
                </a:cubicBezTo>
                <a:cubicBezTo>
                  <a:pt x="15268" y="12461"/>
                  <a:pt x="15397" y="11709"/>
                  <a:pt x="15343" y="9049"/>
                </a:cubicBezTo>
                <a:cubicBezTo>
                  <a:pt x="15267" y="5259"/>
                  <a:pt x="15296" y="5268"/>
                  <a:pt x="10763" y="5275"/>
                </a:cubicBezTo>
                <a:close/>
                <a:moveTo>
                  <a:pt x="3463" y="5964"/>
                </a:moveTo>
                <a:cubicBezTo>
                  <a:pt x="211" y="5964"/>
                  <a:pt x="0" y="6149"/>
                  <a:pt x="0" y="9557"/>
                </a:cubicBezTo>
                <a:cubicBezTo>
                  <a:pt x="0" y="11949"/>
                  <a:pt x="122" y="12354"/>
                  <a:pt x="968" y="12931"/>
                </a:cubicBezTo>
                <a:lnTo>
                  <a:pt x="1490" y="13294"/>
                </a:lnTo>
                <a:lnTo>
                  <a:pt x="1564" y="16342"/>
                </a:lnTo>
                <a:cubicBezTo>
                  <a:pt x="1606" y="19111"/>
                  <a:pt x="1636" y="19421"/>
                  <a:pt x="1899" y="19681"/>
                </a:cubicBezTo>
                <a:cubicBezTo>
                  <a:pt x="2161" y="19939"/>
                  <a:pt x="2349" y="19973"/>
                  <a:pt x="3873" y="19971"/>
                </a:cubicBezTo>
                <a:cubicBezTo>
                  <a:pt x="4802" y="19970"/>
                  <a:pt x="5643" y="19917"/>
                  <a:pt x="5735" y="19862"/>
                </a:cubicBezTo>
                <a:cubicBezTo>
                  <a:pt x="6178" y="19598"/>
                  <a:pt x="6257" y="19104"/>
                  <a:pt x="6257" y="16415"/>
                </a:cubicBezTo>
                <a:lnTo>
                  <a:pt x="6257" y="13657"/>
                </a:lnTo>
                <a:lnTo>
                  <a:pt x="5810" y="13113"/>
                </a:lnTo>
                <a:lnTo>
                  <a:pt x="5400" y="12568"/>
                </a:lnTo>
                <a:lnTo>
                  <a:pt x="5400" y="9266"/>
                </a:lnTo>
                <a:lnTo>
                  <a:pt x="5400" y="5964"/>
                </a:lnTo>
                <a:lnTo>
                  <a:pt x="3463" y="5964"/>
                </a:lnTo>
                <a:close/>
                <a:moveTo>
                  <a:pt x="16126" y="5964"/>
                </a:moveTo>
                <a:lnTo>
                  <a:pt x="16237" y="6400"/>
                </a:lnTo>
                <a:cubicBezTo>
                  <a:pt x="16298" y="6643"/>
                  <a:pt x="16349" y="8054"/>
                  <a:pt x="16349" y="9557"/>
                </a:cubicBezTo>
                <a:lnTo>
                  <a:pt x="16349" y="12314"/>
                </a:lnTo>
                <a:lnTo>
                  <a:pt x="15865" y="13040"/>
                </a:lnTo>
                <a:lnTo>
                  <a:pt x="15343" y="13766"/>
                </a:lnTo>
                <a:lnTo>
                  <a:pt x="15418" y="16560"/>
                </a:lnTo>
                <a:cubicBezTo>
                  <a:pt x="15460" y="19109"/>
                  <a:pt x="15491" y="19422"/>
                  <a:pt x="15753" y="19681"/>
                </a:cubicBezTo>
                <a:cubicBezTo>
                  <a:pt x="16015" y="19939"/>
                  <a:pt x="16203" y="19973"/>
                  <a:pt x="17727" y="19971"/>
                </a:cubicBezTo>
                <a:cubicBezTo>
                  <a:pt x="18656" y="19970"/>
                  <a:pt x="19460" y="19917"/>
                  <a:pt x="19552" y="19862"/>
                </a:cubicBezTo>
                <a:cubicBezTo>
                  <a:pt x="19999" y="19595"/>
                  <a:pt x="20073" y="19094"/>
                  <a:pt x="20073" y="16233"/>
                </a:cubicBezTo>
                <a:lnTo>
                  <a:pt x="20073" y="13330"/>
                </a:lnTo>
                <a:lnTo>
                  <a:pt x="20632" y="12931"/>
                </a:lnTo>
                <a:cubicBezTo>
                  <a:pt x="21492" y="12345"/>
                  <a:pt x="21600" y="11962"/>
                  <a:pt x="21600" y="9484"/>
                </a:cubicBezTo>
                <a:cubicBezTo>
                  <a:pt x="21600" y="6086"/>
                  <a:pt x="21455" y="5964"/>
                  <a:pt x="18099" y="5964"/>
                </a:cubicBezTo>
                <a:lnTo>
                  <a:pt x="16126" y="5964"/>
                </a:lnTo>
                <a:close/>
              </a:path>
            </a:pathLst>
          </a:cu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Vanlig"/>
          <p:cNvSpPr txBox="1"/>
          <p:nvPr>
            <p:ph type="ctrTitle"/>
          </p:nvPr>
        </p:nvSpPr>
        <p:spPr>
          <a:prstGeom prst="rect">
            <a:avLst/>
          </a:prstGeom>
        </p:spPr>
        <p:txBody>
          <a:bodyPr/>
          <a:lstStyle/>
          <a:p>
            <a:pPr/>
            <a:r>
              <a:t>Vanlig</a:t>
            </a:r>
          </a:p>
        </p:txBody>
      </p:sp>
      <p:sp>
        <p:nvSpPr>
          <p:cNvPr id="194" name="Double-click to edit"/>
          <p:cNvSpPr txBox="1"/>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6" name="jesus-lämnar-mig-aldrig-2.jpg" descr="jesus-lämnar-mig-aldrig-2.jpg"/>
          <p:cNvPicPr>
            <a:picLocks noChangeAspect="1"/>
          </p:cNvPicPr>
          <p:nvPr/>
        </p:nvPicPr>
        <p:blipFill>
          <a:blip r:embed="rId2">
            <a:extLst/>
          </a:blip>
          <a:stretch>
            <a:fillRect/>
          </a:stretch>
        </p:blipFill>
        <p:spPr>
          <a:xfrm>
            <a:off x="5255769" y="0"/>
            <a:ext cx="4652011" cy="6858001"/>
          </a:xfrm>
          <a:prstGeom prst="rect">
            <a:avLst/>
          </a:prstGeom>
          <a:ln w="12700">
            <a:miter lim="400000"/>
          </a:ln>
        </p:spPr>
      </p:pic>
      <p:sp>
        <p:nvSpPr>
          <p:cNvPr id="197" name="Gudstjänst…"/>
          <p:cNvSpPr txBox="1"/>
          <p:nvPr/>
        </p:nvSpPr>
        <p:spPr>
          <a:xfrm>
            <a:off x="651561" y="481482"/>
            <a:ext cx="6676037" cy="6064357"/>
          </a:xfrm>
          <a:prstGeom prst="rect">
            <a:avLst/>
          </a:prstGeom>
          <a:ln w="12700">
            <a:miter lim="400000"/>
          </a:ln>
          <a:extLst>
            <a:ext uri="{C572A759-6A51-4108-AA02-DFA0A04FC94B}">
              <ma14:wrappingTextBoxFlag xmlns:ma14="http://schemas.microsoft.com/office/mac/drawingml/2011/main" val="1"/>
            </a:ext>
          </a:extLst>
        </p:spPr>
        <p:txBody>
          <a:bodyPr lIns="45719" rIns="45719" numCol="2" spcCol="333801"/>
          <a:lstStyle/>
          <a:p>
            <a:pPr algn="ctr" defTabSz="828039">
              <a:lnSpc>
                <a:spcPct val="107916"/>
              </a:lnSpc>
              <a:spcBef>
                <a:spcPts val="800"/>
              </a:spcBef>
              <a:defRPr b="1" sz="1600"/>
            </a:pPr>
          </a:p>
          <a:p>
            <a:pPr algn="ctr" defTabSz="828039">
              <a:lnSpc>
                <a:spcPct val="107916"/>
              </a:lnSpc>
              <a:spcBef>
                <a:spcPts val="800"/>
              </a:spcBef>
              <a:defRPr b="1" sz="1600"/>
            </a:pPr>
            <a:r>
              <a:t>Gudstjänst</a:t>
            </a:r>
            <a:endParaRPr b="0" sz="1100"/>
          </a:p>
          <a:p>
            <a:pPr defTabSz="828039">
              <a:lnSpc>
                <a:spcPct val="107916"/>
              </a:lnSpc>
              <a:spcBef>
                <a:spcPts val="800"/>
              </a:spcBef>
              <a:defRPr b="1" i="1" sz="1300"/>
            </a:pPr>
            <a:r>
              <a:t>Inledningsord</a:t>
            </a:r>
            <a:endParaRPr b="0" i="0" sz="1100"/>
          </a:p>
          <a:p>
            <a:pPr defTabSz="828039">
              <a:lnSpc>
                <a:spcPct val="107916"/>
              </a:lnSpc>
              <a:spcBef>
                <a:spcPts val="800"/>
              </a:spcBef>
              <a:defRPr i="1" sz="1300"/>
            </a:pPr>
            <a:r>
              <a:t>Välkommen</a:t>
            </a:r>
            <a:endParaRPr i="0" sz="1100"/>
          </a:p>
          <a:p>
            <a:pPr defTabSz="828039">
              <a:lnSpc>
                <a:spcPct val="107916"/>
              </a:lnSpc>
              <a:spcBef>
                <a:spcPts val="800"/>
              </a:spcBef>
              <a:defRPr b="1" i="1" sz="1300"/>
            </a:pPr>
            <a:r>
              <a:t>Psalm</a:t>
            </a:r>
            <a:endParaRPr b="0" i="0" sz="1100"/>
          </a:p>
          <a:p>
            <a:pPr defTabSz="828039">
              <a:lnSpc>
                <a:spcPct val="107916"/>
              </a:lnSpc>
              <a:spcBef>
                <a:spcPts val="800"/>
              </a:spcBef>
              <a:defRPr b="1" i="1" sz="1300"/>
            </a:pPr>
          </a:p>
          <a:p>
            <a:pPr defTabSz="828039">
              <a:lnSpc>
                <a:spcPct val="107916"/>
              </a:lnSpc>
              <a:spcBef>
                <a:spcPts val="800"/>
              </a:spcBef>
              <a:defRPr b="1" i="1" sz="1300"/>
            </a:pPr>
            <a:r>
              <a:t>Första textläsningen – Gamla Testamentet och Epistelstext</a:t>
            </a:r>
            <a:endParaRPr b="0" i="0" sz="1100"/>
          </a:p>
          <a:p>
            <a:pPr defTabSz="828039">
              <a:lnSpc>
                <a:spcPct val="107916"/>
              </a:lnSpc>
              <a:spcBef>
                <a:spcPts val="800"/>
              </a:spcBef>
              <a:defRPr b="1" i="1" sz="1300"/>
            </a:pPr>
            <a:r>
              <a:t>Psalm, kollekt </a:t>
            </a:r>
            <a:endParaRPr b="0" i="0" sz="1100"/>
          </a:p>
          <a:p>
            <a:pPr defTabSz="828039">
              <a:lnSpc>
                <a:spcPct val="107916"/>
              </a:lnSpc>
              <a:spcBef>
                <a:spcPts val="800"/>
              </a:spcBef>
              <a:defRPr b="1" i="1" sz="1300"/>
            </a:pPr>
          </a:p>
          <a:p>
            <a:pPr defTabSz="828039">
              <a:lnSpc>
                <a:spcPct val="107916"/>
              </a:lnSpc>
              <a:spcBef>
                <a:spcPts val="800"/>
              </a:spcBef>
              <a:defRPr b="1" i="1" sz="1300"/>
            </a:pPr>
            <a:r>
              <a:t>Predikan</a:t>
            </a:r>
            <a:endParaRPr b="0" i="0" sz="1100"/>
          </a:p>
          <a:p>
            <a:pPr defTabSz="828039">
              <a:lnSpc>
                <a:spcPct val="107916"/>
              </a:lnSpc>
              <a:spcBef>
                <a:spcPts val="800"/>
              </a:spcBef>
              <a:defRPr b="1" i="1" sz="1300"/>
            </a:pPr>
            <a:r>
              <a:t>Trosbekännelsen</a:t>
            </a:r>
            <a:endParaRPr b="0" i="0" sz="1100"/>
          </a:p>
          <a:p>
            <a:pPr defTabSz="828039">
              <a:lnSpc>
                <a:spcPct val="107916"/>
              </a:lnSpc>
              <a:spcBef>
                <a:spcPts val="800"/>
              </a:spcBef>
              <a:defRPr b="1" i="1" sz="1300"/>
            </a:pPr>
          </a:p>
          <a:p>
            <a:pPr defTabSz="828039">
              <a:lnSpc>
                <a:spcPct val="107916"/>
              </a:lnSpc>
              <a:spcBef>
                <a:spcPts val="800"/>
              </a:spcBef>
              <a:defRPr b="1" i="1" sz="1300"/>
            </a:pPr>
            <a:r>
              <a:t>Psalm och förbönsstund </a:t>
            </a:r>
            <a:endParaRPr b="0" i="0" sz="1100"/>
          </a:p>
          <a:p>
            <a:pPr defTabSz="828039">
              <a:lnSpc>
                <a:spcPct val="107916"/>
              </a:lnSpc>
              <a:spcBef>
                <a:spcPts val="800"/>
              </a:spcBef>
              <a:defRPr b="1" i="1" sz="1300"/>
            </a:pPr>
          </a:p>
          <a:p>
            <a:pPr defTabSz="828039">
              <a:lnSpc>
                <a:spcPct val="107916"/>
              </a:lnSpc>
              <a:spcBef>
                <a:spcPts val="800"/>
              </a:spcBef>
              <a:defRPr b="1" i="1" sz="1300"/>
            </a:pPr>
          </a:p>
          <a:p>
            <a:pPr defTabSz="828039">
              <a:lnSpc>
                <a:spcPct val="107916"/>
              </a:lnSpc>
              <a:spcBef>
                <a:spcPts val="800"/>
              </a:spcBef>
              <a:defRPr b="1" i="1" sz="1300"/>
            </a:pPr>
          </a:p>
          <a:p>
            <a:pPr defTabSz="828039">
              <a:lnSpc>
                <a:spcPct val="107916"/>
              </a:lnSpc>
              <a:spcBef>
                <a:spcPts val="800"/>
              </a:spcBef>
              <a:defRPr b="1" i="1" sz="1300"/>
            </a:pPr>
          </a:p>
          <a:p>
            <a:pPr defTabSz="828039">
              <a:lnSpc>
                <a:spcPct val="107916"/>
              </a:lnSpc>
              <a:spcBef>
                <a:spcPts val="800"/>
              </a:spcBef>
              <a:defRPr b="1" i="1" sz="1300"/>
            </a:pPr>
          </a:p>
          <a:p>
            <a:pPr defTabSz="828039">
              <a:lnSpc>
                <a:spcPct val="107916"/>
              </a:lnSpc>
              <a:spcBef>
                <a:spcPts val="800"/>
              </a:spcBef>
              <a:defRPr b="1" i="1" sz="1300"/>
            </a:pPr>
            <a:r>
              <a:t>Bön </a:t>
            </a:r>
            <a:endParaRPr b="0" i="0" sz="1100"/>
          </a:p>
          <a:p>
            <a:pPr defTabSz="828039">
              <a:lnSpc>
                <a:spcPct val="107916"/>
              </a:lnSpc>
              <a:spcBef>
                <a:spcPts val="800"/>
              </a:spcBef>
              <a:defRPr b="1" i="1" sz="1300"/>
            </a:pPr>
            <a:r>
              <a:t>Herrens bön</a:t>
            </a:r>
            <a:endParaRPr b="0" i="0" sz="1100"/>
          </a:p>
          <a:p>
            <a:pPr defTabSz="828039">
              <a:spcBef>
                <a:spcPts val="1100"/>
              </a:spcBef>
              <a:defRPr sz="1200">
                <a:solidFill>
                  <a:srgbClr val="585858"/>
                </a:solidFill>
              </a:defRPr>
            </a:pPr>
            <a:r>
              <a:t>Fader vår, som är i himmelen.</a:t>
            </a:r>
            <a:br/>
            <a:r>
              <a:t>Helgat varde ditt namn.</a:t>
            </a:r>
            <a:br/>
            <a:r>
              <a:t>Tillkomme ditt rike.</a:t>
            </a:r>
            <a:br/>
            <a:r>
              <a:t>Ske din vilja såsom i himmelen så ock på jorden.</a:t>
            </a:r>
            <a:br/>
            <a:r>
              <a:t>Vårt dagliga bröd giv oss i dag.</a:t>
            </a:r>
            <a:br/>
            <a:r>
              <a:t>Och förlåt oss våra skulder, såsom och vi förlåta dem oss skyldiga äro.</a:t>
            </a:r>
            <a:br/>
            <a:r>
              <a:t>Och inled oss icke i frestelse, utan fräls oss ifrån ondo.</a:t>
            </a:r>
            <a:endParaRPr sz="1100">
              <a:solidFill>
                <a:srgbClr val="000000"/>
              </a:solidFill>
            </a:endParaRPr>
          </a:p>
          <a:p>
            <a:pPr defTabSz="828039">
              <a:spcBef>
                <a:spcPts val="1100"/>
              </a:spcBef>
              <a:defRPr sz="1200">
                <a:solidFill>
                  <a:srgbClr val="585858"/>
                </a:solidFill>
              </a:defRPr>
            </a:pPr>
            <a:r>
              <a:t>Ty riket är ditt och makten och härligheten i evighet. Amen.</a:t>
            </a:r>
            <a:endParaRPr sz="1100">
              <a:solidFill>
                <a:srgbClr val="000000"/>
              </a:solidFill>
            </a:endParaRPr>
          </a:p>
          <a:p>
            <a:pPr defTabSz="828039">
              <a:spcBef>
                <a:spcPts val="1100"/>
              </a:spcBef>
              <a:defRPr sz="1300">
                <a:solidFill>
                  <a:srgbClr val="585858"/>
                </a:solidFill>
              </a:defRPr>
            </a:pPr>
          </a:p>
          <a:p>
            <a:pPr defTabSz="828039">
              <a:spcBef>
                <a:spcPts val="1100"/>
              </a:spcBef>
              <a:defRPr b="1" i="1" sz="1300">
                <a:solidFill>
                  <a:srgbClr val="585858"/>
                </a:solidFill>
              </a:defRPr>
            </a:pPr>
            <a:r>
              <a:t>Välsignelsen</a:t>
            </a:r>
            <a:endParaRPr b="0" i="0" sz="1100">
              <a:solidFill>
                <a:srgbClr val="000000"/>
              </a:solidFill>
            </a:endParaRPr>
          </a:p>
          <a:p>
            <a:pPr defTabSz="828039">
              <a:spcBef>
                <a:spcPts val="1100"/>
              </a:spcBef>
              <a:defRPr b="1" i="1" sz="1300">
                <a:solidFill>
                  <a:srgbClr val="585858"/>
                </a:solidFill>
              </a:defRPr>
            </a:pPr>
            <a:r>
              <a:t>Psalm </a:t>
            </a:r>
            <a:endParaRPr b="0" i="0" sz="1100">
              <a:solidFill>
                <a:srgbClr val="000000"/>
              </a:solidFill>
            </a:endParaRPr>
          </a:p>
          <a:p>
            <a:pPr defTabSz="828039">
              <a:spcBef>
                <a:spcPts val="1100"/>
              </a:spcBef>
              <a:defRPr b="1" i="1" sz="1300">
                <a:solidFill>
                  <a:srgbClr val="585858"/>
                </a:solidFill>
              </a:defRPr>
            </a:pPr>
            <a:r>
              <a:t>Sändningsord	</a:t>
            </a:r>
            <a:endParaRPr b="0" sz="1100"/>
          </a:p>
          <a:p>
            <a:pPr defTabSz="828039">
              <a:lnSpc>
                <a:spcPct val="107916"/>
              </a:lnSpc>
              <a:spcBef>
                <a:spcPts val="800"/>
              </a:spcBef>
              <a:defRPr sz="1200"/>
            </a:pPr>
            <a:r>
              <a:rPr sz="1100"/>
              <a:t>Låt oss gå ut till den värld som vår Herre Jesus Kristus har dött och uppstått för</a:t>
            </a:r>
            <a:br>
              <a:rPr sz="1100"/>
            </a:br>
            <a:endParaRPr sz="1100"/>
          </a:p>
          <a:p>
            <a:pPr defTabSz="828039">
              <a:lnSpc>
                <a:spcPct val="107916"/>
              </a:lnSpc>
              <a:spcBef>
                <a:spcPts val="800"/>
              </a:spcBef>
              <a:defRPr sz="1200"/>
            </a:pPr>
            <a:r>
              <a:rPr sz="1100"/>
              <a:t>Vi är bärare av hopp</a:t>
            </a:r>
            <a:endParaRPr sz="1100"/>
          </a:p>
        </p:txBody>
      </p:sp>
      <p:pic>
        <p:nvPicPr>
          <p:cNvPr id="198" name="Image" descr="Image"/>
          <p:cNvPicPr>
            <a:picLocks noChangeAspect="1"/>
          </p:cNvPicPr>
          <p:nvPr/>
        </p:nvPicPr>
        <p:blipFill>
          <a:blip r:embed="rId3">
            <a:alphaModFix amt="25000"/>
            <a:extLst/>
          </a:blip>
          <a:stretch>
            <a:fillRect/>
          </a:stretch>
        </p:blipFill>
        <p:spPr>
          <a:xfrm>
            <a:off x="651561" y="481482"/>
            <a:ext cx="231915" cy="231915"/>
          </a:xfrm>
          <a:prstGeom prst="rect">
            <a:avLst/>
          </a:prstGeom>
          <a:ln w="12700">
            <a:miter lim="400000"/>
          </a:ln>
        </p:spPr>
      </p:pic>
      <p:pic>
        <p:nvPicPr>
          <p:cNvPr id="199" name="Image" descr="Image"/>
          <p:cNvPicPr>
            <a:picLocks noChangeAspect="1"/>
          </p:cNvPicPr>
          <p:nvPr/>
        </p:nvPicPr>
        <p:blipFill>
          <a:blip r:embed="rId3">
            <a:alphaModFix amt="25000"/>
            <a:extLst/>
          </a:blip>
          <a:stretch>
            <a:fillRect/>
          </a:stretch>
        </p:blipFill>
        <p:spPr>
          <a:xfrm>
            <a:off x="651561" y="481482"/>
            <a:ext cx="231915" cy="231915"/>
          </a:xfrm>
          <a:prstGeom prst="rect">
            <a:avLst/>
          </a:prstGeom>
          <a:ln w="12700">
            <a:miter lim="400000"/>
          </a:ln>
        </p:spPr>
      </p:pic>
      <p:pic>
        <p:nvPicPr>
          <p:cNvPr id="200" name="Image" descr="Image"/>
          <p:cNvPicPr>
            <a:picLocks noChangeAspect="1"/>
          </p:cNvPicPr>
          <p:nvPr/>
        </p:nvPicPr>
        <p:blipFill>
          <a:blip r:embed="rId3">
            <a:alphaModFix amt="25000"/>
            <a:extLst/>
          </a:blip>
          <a:stretch>
            <a:fillRect/>
          </a:stretch>
        </p:blipFill>
        <p:spPr>
          <a:xfrm>
            <a:off x="651561" y="481482"/>
            <a:ext cx="231915" cy="231915"/>
          </a:xfrm>
          <a:prstGeom prst="rect">
            <a:avLst/>
          </a:prstGeom>
          <a:ln w="12700">
            <a:miter lim="400000"/>
          </a:ln>
        </p:spPr>
      </p:pic>
      <p:pic>
        <p:nvPicPr>
          <p:cNvPr id="201" name="Image" descr="Image"/>
          <p:cNvPicPr>
            <a:picLocks noChangeAspect="1"/>
          </p:cNvPicPr>
          <p:nvPr/>
        </p:nvPicPr>
        <p:blipFill>
          <a:blip r:embed="rId3">
            <a:alphaModFix amt="25000"/>
            <a:extLst/>
          </a:blip>
          <a:stretch>
            <a:fillRect/>
          </a:stretch>
        </p:blipFill>
        <p:spPr>
          <a:xfrm>
            <a:off x="651561" y="481482"/>
            <a:ext cx="231915" cy="231915"/>
          </a:xfrm>
          <a:prstGeom prst="rect">
            <a:avLst/>
          </a:prstGeom>
          <a:ln w="12700">
            <a:miter lim="400000"/>
          </a:ln>
        </p:spPr>
      </p:pic>
      <p:sp>
        <p:nvSpPr>
          <p:cNvPr id="202" name="Jesus lämnar mig aldrig!"/>
          <p:cNvSpPr txBox="1"/>
          <p:nvPr/>
        </p:nvSpPr>
        <p:spPr>
          <a:xfrm>
            <a:off x="6435117" y="6172737"/>
            <a:ext cx="2368805" cy="47244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914400">
              <a:lnSpc>
                <a:spcPct val="90000"/>
              </a:lnSpc>
              <a:spcBef>
                <a:spcPts val="1000"/>
              </a:spcBef>
              <a:defRPr sz="3000">
                <a:latin typeface="Rocksill Regular"/>
                <a:ea typeface="Rocksill Regular"/>
                <a:cs typeface="Rocksill Regular"/>
                <a:sym typeface="Rocksill Regular"/>
              </a:defRPr>
            </a:lvl1pPr>
          </a:lstStyle>
          <a:p>
            <a:pPr/>
            <a:r>
              <a:t>Jesus lämnar mig aldrig!</a:t>
            </a:r>
          </a:p>
        </p:txBody>
      </p:sp>
      <p:pic>
        <p:nvPicPr>
          <p:cNvPr id="203" name="Image" descr="Image"/>
          <p:cNvPicPr>
            <a:picLocks noChangeAspect="1"/>
          </p:cNvPicPr>
          <p:nvPr/>
        </p:nvPicPr>
        <p:blipFill>
          <a:blip r:embed="rId4">
            <a:alphaModFix amt="25000"/>
            <a:extLst/>
          </a:blip>
          <a:stretch>
            <a:fillRect/>
          </a:stretch>
        </p:blipFill>
        <p:spPr>
          <a:xfrm>
            <a:off x="3855435" y="5323555"/>
            <a:ext cx="268289" cy="268289"/>
          </a:xfrm>
          <a:prstGeom prst="rect">
            <a:avLst/>
          </a:prstGeom>
          <a:ln w="12700">
            <a:miter lim="400000"/>
          </a:ln>
        </p:spPr>
      </p:pic>
      <p:pic>
        <p:nvPicPr>
          <p:cNvPr id="204" name="small-crowd.jpg" descr="small-crowd.jpg"/>
          <p:cNvPicPr>
            <a:picLocks noChangeAspect="0"/>
          </p:cNvPicPr>
          <p:nvPr/>
        </p:nvPicPr>
        <p:blipFill>
          <a:blip r:embed="rId5">
            <a:alphaModFix amt="25000"/>
            <a:extLst/>
          </a:blip>
          <a:srcRect l="22692" t="18279" r="22672" b="25357"/>
          <a:stretch>
            <a:fillRect/>
          </a:stretch>
        </p:blipFill>
        <p:spPr>
          <a:xfrm>
            <a:off x="3872501" y="1463507"/>
            <a:ext cx="234157" cy="234717"/>
          </a:xfrm>
          <a:custGeom>
            <a:avLst/>
            <a:gdLst/>
            <a:ahLst/>
            <a:cxnLst>
              <a:cxn ang="0">
                <a:pos x="wd2" y="hd2"/>
              </a:cxn>
              <a:cxn ang="5400000">
                <a:pos x="wd2" y="hd2"/>
              </a:cxn>
              <a:cxn ang="10800000">
                <a:pos x="wd2" y="hd2"/>
              </a:cxn>
              <a:cxn ang="16200000">
                <a:pos x="wd2" y="hd2"/>
              </a:cxn>
            </a:cxnLst>
            <a:rect l="0" t="0" r="r" b="b"/>
            <a:pathLst>
              <a:path w="21600" h="21460" fill="norm" stroke="1" extrusionOk="0">
                <a:moveTo>
                  <a:pt x="10617" y="13"/>
                </a:moveTo>
                <a:cubicBezTo>
                  <a:pt x="9351" y="141"/>
                  <a:pt x="8529" y="787"/>
                  <a:pt x="8274" y="1864"/>
                </a:cubicBezTo>
                <a:cubicBezTo>
                  <a:pt x="8037" y="2866"/>
                  <a:pt x="8899" y="4150"/>
                  <a:pt x="9958" y="4440"/>
                </a:cubicBezTo>
                <a:cubicBezTo>
                  <a:pt x="10620" y="4622"/>
                  <a:pt x="11668" y="4516"/>
                  <a:pt x="12264" y="4186"/>
                </a:cubicBezTo>
                <a:cubicBezTo>
                  <a:pt x="12853" y="3861"/>
                  <a:pt x="13363" y="2933"/>
                  <a:pt x="13363" y="2263"/>
                </a:cubicBezTo>
                <a:cubicBezTo>
                  <a:pt x="13363" y="962"/>
                  <a:pt x="12047" y="-131"/>
                  <a:pt x="10617" y="13"/>
                </a:cubicBezTo>
                <a:close/>
                <a:moveTo>
                  <a:pt x="17463" y="1501"/>
                </a:moveTo>
                <a:cubicBezTo>
                  <a:pt x="17081" y="1544"/>
                  <a:pt x="16717" y="1696"/>
                  <a:pt x="16365" y="1936"/>
                </a:cubicBezTo>
                <a:cubicBezTo>
                  <a:pt x="15110" y="2792"/>
                  <a:pt x="15361" y="4677"/>
                  <a:pt x="16804" y="5239"/>
                </a:cubicBezTo>
                <a:cubicBezTo>
                  <a:pt x="18382" y="5853"/>
                  <a:pt x="20051" y="4754"/>
                  <a:pt x="19879" y="3243"/>
                </a:cubicBezTo>
                <a:cubicBezTo>
                  <a:pt x="19746" y="2075"/>
                  <a:pt x="18608" y="1373"/>
                  <a:pt x="17463" y="1501"/>
                </a:cubicBezTo>
                <a:close/>
                <a:moveTo>
                  <a:pt x="3661" y="1537"/>
                </a:moveTo>
                <a:cubicBezTo>
                  <a:pt x="2773" y="1638"/>
                  <a:pt x="2214" y="2044"/>
                  <a:pt x="1904" y="2771"/>
                </a:cubicBezTo>
                <a:cubicBezTo>
                  <a:pt x="1468" y="3791"/>
                  <a:pt x="1916" y="4830"/>
                  <a:pt x="2965" y="5239"/>
                </a:cubicBezTo>
                <a:cubicBezTo>
                  <a:pt x="4535" y="5850"/>
                  <a:pt x="6184" y="4801"/>
                  <a:pt x="6041" y="3315"/>
                </a:cubicBezTo>
                <a:cubicBezTo>
                  <a:pt x="5927" y="2140"/>
                  <a:pt x="4906" y="1397"/>
                  <a:pt x="3661" y="1537"/>
                </a:cubicBezTo>
                <a:close/>
                <a:moveTo>
                  <a:pt x="10763" y="5275"/>
                </a:moveTo>
                <a:cubicBezTo>
                  <a:pt x="6249" y="5282"/>
                  <a:pt x="6370" y="5180"/>
                  <a:pt x="6370" y="9375"/>
                </a:cubicBezTo>
                <a:cubicBezTo>
                  <a:pt x="6370" y="12629"/>
                  <a:pt x="6425" y="12702"/>
                  <a:pt x="7468" y="13330"/>
                </a:cubicBezTo>
                <a:lnTo>
                  <a:pt x="7981" y="13657"/>
                </a:lnTo>
                <a:lnTo>
                  <a:pt x="8054" y="17177"/>
                </a:lnTo>
                <a:cubicBezTo>
                  <a:pt x="8130" y="20696"/>
                  <a:pt x="8220" y="21208"/>
                  <a:pt x="8713" y="21386"/>
                </a:cubicBezTo>
                <a:cubicBezTo>
                  <a:pt x="8819" y="21424"/>
                  <a:pt x="9767" y="21453"/>
                  <a:pt x="10837" y="21459"/>
                </a:cubicBezTo>
                <a:cubicBezTo>
                  <a:pt x="12707" y="21469"/>
                  <a:pt x="12784" y="21453"/>
                  <a:pt x="13143" y="21132"/>
                </a:cubicBezTo>
                <a:lnTo>
                  <a:pt x="13546" y="20806"/>
                </a:lnTo>
                <a:lnTo>
                  <a:pt x="13546" y="17322"/>
                </a:lnTo>
                <a:lnTo>
                  <a:pt x="13546" y="13838"/>
                </a:lnTo>
                <a:lnTo>
                  <a:pt x="13948" y="13512"/>
                </a:lnTo>
                <a:cubicBezTo>
                  <a:pt x="14178" y="13329"/>
                  <a:pt x="14535" y="13037"/>
                  <a:pt x="14717" y="12895"/>
                </a:cubicBezTo>
                <a:cubicBezTo>
                  <a:pt x="15274" y="12461"/>
                  <a:pt x="15393" y="11709"/>
                  <a:pt x="15340" y="9049"/>
                </a:cubicBezTo>
                <a:cubicBezTo>
                  <a:pt x="15263" y="5259"/>
                  <a:pt x="15293" y="5268"/>
                  <a:pt x="10763" y="5275"/>
                </a:cubicBezTo>
                <a:close/>
                <a:moveTo>
                  <a:pt x="3441" y="5964"/>
                </a:moveTo>
                <a:cubicBezTo>
                  <a:pt x="191" y="5964"/>
                  <a:pt x="0" y="6149"/>
                  <a:pt x="0" y="9557"/>
                </a:cubicBezTo>
                <a:cubicBezTo>
                  <a:pt x="0" y="11949"/>
                  <a:pt x="106" y="12354"/>
                  <a:pt x="952" y="12931"/>
                </a:cubicBezTo>
                <a:lnTo>
                  <a:pt x="1501" y="13294"/>
                </a:lnTo>
                <a:lnTo>
                  <a:pt x="1538" y="16342"/>
                </a:lnTo>
                <a:cubicBezTo>
                  <a:pt x="1580" y="19111"/>
                  <a:pt x="1640" y="19421"/>
                  <a:pt x="1904" y="19681"/>
                </a:cubicBezTo>
                <a:cubicBezTo>
                  <a:pt x="2165" y="19939"/>
                  <a:pt x="2358" y="19973"/>
                  <a:pt x="3881" y="19971"/>
                </a:cubicBezTo>
                <a:cubicBezTo>
                  <a:pt x="4809" y="19970"/>
                  <a:pt x="5619" y="19917"/>
                  <a:pt x="5711" y="19862"/>
                </a:cubicBezTo>
                <a:cubicBezTo>
                  <a:pt x="6154" y="19598"/>
                  <a:pt x="6224" y="19104"/>
                  <a:pt x="6224" y="16415"/>
                </a:cubicBezTo>
                <a:lnTo>
                  <a:pt x="6224" y="13657"/>
                </a:lnTo>
                <a:lnTo>
                  <a:pt x="5821" y="13113"/>
                </a:lnTo>
                <a:lnTo>
                  <a:pt x="5382" y="12568"/>
                </a:lnTo>
                <a:lnTo>
                  <a:pt x="5382" y="9266"/>
                </a:lnTo>
                <a:lnTo>
                  <a:pt x="5382" y="5964"/>
                </a:lnTo>
                <a:lnTo>
                  <a:pt x="3441" y="5964"/>
                </a:lnTo>
                <a:close/>
                <a:moveTo>
                  <a:pt x="16108" y="5964"/>
                </a:moveTo>
                <a:lnTo>
                  <a:pt x="16218" y="6400"/>
                </a:lnTo>
                <a:cubicBezTo>
                  <a:pt x="16279" y="6643"/>
                  <a:pt x="16328" y="8054"/>
                  <a:pt x="16328" y="9557"/>
                </a:cubicBezTo>
                <a:lnTo>
                  <a:pt x="16328" y="12314"/>
                </a:lnTo>
                <a:lnTo>
                  <a:pt x="15852" y="13040"/>
                </a:lnTo>
                <a:lnTo>
                  <a:pt x="15340" y="13766"/>
                </a:lnTo>
                <a:lnTo>
                  <a:pt x="15376" y="16560"/>
                </a:lnTo>
                <a:cubicBezTo>
                  <a:pt x="15418" y="19109"/>
                  <a:pt x="15444" y="19422"/>
                  <a:pt x="15706" y="19681"/>
                </a:cubicBezTo>
                <a:cubicBezTo>
                  <a:pt x="15967" y="19939"/>
                  <a:pt x="16160" y="19973"/>
                  <a:pt x="17683" y="19971"/>
                </a:cubicBezTo>
                <a:cubicBezTo>
                  <a:pt x="18611" y="19970"/>
                  <a:pt x="19458" y="19917"/>
                  <a:pt x="19550" y="19862"/>
                </a:cubicBezTo>
                <a:cubicBezTo>
                  <a:pt x="19996" y="19595"/>
                  <a:pt x="20062" y="19094"/>
                  <a:pt x="20062" y="16233"/>
                </a:cubicBezTo>
                <a:lnTo>
                  <a:pt x="20062" y="13330"/>
                </a:lnTo>
                <a:lnTo>
                  <a:pt x="20612" y="12931"/>
                </a:lnTo>
                <a:cubicBezTo>
                  <a:pt x="21471" y="12345"/>
                  <a:pt x="21600" y="11962"/>
                  <a:pt x="21600" y="9484"/>
                </a:cubicBezTo>
                <a:cubicBezTo>
                  <a:pt x="21600" y="6086"/>
                  <a:pt x="21439" y="5964"/>
                  <a:pt x="18085" y="5964"/>
                </a:cubicBezTo>
                <a:lnTo>
                  <a:pt x="16108" y="5964"/>
                </a:lnTo>
                <a:close/>
              </a:path>
            </a:pathLst>
          </a:custGeom>
          <a:ln w="12700">
            <a:miter lim="400000"/>
          </a:ln>
        </p:spPr>
      </p:pic>
      <p:pic>
        <p:nvPicPr>
          <p:cNvPr id="205" name="small-crowd.jpg" descr="small-crowd.jpg"/>
          <p:cNvPicPr>
            <a:picLocks noChangeAspect="0"/>
          </p:cNvPicPr>
          <p:nvPr/>
        </p:nvPicPr>
        <p:blipFill>
          <a:blip r:embed="rId5">
            <a:alphaModFix amt="25000"/>
            <a:extLst/>
          </a:blip>
          <a:srcRect l="22692" t="18279" r="22715" b="25357"/>
          <a:stretch>
            <a:fillRect/>
          </a:stretch>
        </p:blipFill>
        <p:spPr>
          <a:xfrm>
            <a:off x="3874485" y="5829796"/>
            <a:ext cx="230189" cy="234718"/>
          </a:xfrm>
          <a:custGeom>
            <a:avLst/>
            <a:gdLst/>
            <a:ahLst/>
            <a:cxnLst>
              <a:cxn ang="0">
                <a:pos x="wd2" y="hd2"/>
              </a:cxn>
              <a:cxn ang="5400000">
                <a:pos x="wd2" y="hd2"/>
              </a:cxn>
              <a:cxn ang="10800000">
                <a:pos x="wd2" y="hd2"/>
              </a:cxn>
              <a:cxn ang="16200000">
                <a:pos x="wd2" y="hd2"/>
              </a:cxn>
            </a:cxnLst>
            <a:rect l="0" t="0" r="r" b="b"/>
            <a:pathLst>
              <a:path w="21600" h="21460" fill="norm" stroke="1" extrusionOk="0">
                <a:moveTo>
                  <a:pt x="10614" y="13"/>
                </a:moveTo>
                <a:cubicBezTo>
                  <a:pt x="9346" y="141"/>
                  <a:pt x="8560" y="787"/>
                  <a:pt x="8305" y="1864"/>
                </a:cubicBezTo>
                <a:cubicBezTo>
                  <a:pt x="8067" y="2866"/>
                  <a:pt x="8884" y="4150"/>
                  <a:pt x="9943" y="4440"/>
                </a:cubicBezTo>
                <a:cubicBezTo>
                  <a:pt x="10606" y="4622"/>
                  <a:pt x="11656" y="4516"/>
                  <a:pt x="12252" y="4186"/>
                </a:cubicBezTo>
                <a:cubicBezTo>
                  <a:pt x="12841" y="3861"/>
                  <a:pt x="13407" y="2933"/>
                  <a:pt x="13407" y="2263"/>
                </a:cubicBezTo>
                <a:cubicBezTo>
                  <a:pt x="13407" y="962"/>
                  <a:pt x="12045" y="-131"/>
                  <a:pt x="10614" y="13"/>
                </a:cubicBezTo>
                <a:close/>
                <a:moveTo>
                  <a:pt x="17466" y="1501"/>
                </a:moveTo>
                <a:cubicBezTo>
                  <a:pt x="17084" y="1544"/>
                  <a:pt x="16701" y="1696"/>
                  <a:pt x="16349" y="1936"/>
                </a:cubicBezTo>
                <a:cubicBezTo>
                  <a:pt x="15094" y="2792"/>
                  <a:pt x="15352" y="4677"/>
                  <a:pt x="16796" y="5239"/>
                </a:cubicBezTo>
                <a:cubicBezTo>
                  <a:pt x="18375" y="5853"/>
                  <a:pt x="20059" y="4754"/>
                  <a:pt x="19887" y="3243"/>
                </a:cubicBezTo>
                <a:cubicBezTo>
                  <a:pt x="19754" y="2075"/>
                  <a:pt x="18613" y="1373"/>
                  <a:pt x="17466" y="1501"/>
                </a:cubicBezTo>
                <a:close/>
                <a:moveTo>
                  <a:pt x="3687" y="1537"/>
                </a:moveTo>
                <a:cubicBezTo>
                  <a:pt x="2798" y="1638"/>
                  <a:pt x="2210" y="2044"/>
                  <a:pt x="1899" y="2771"/>
                </a:cubicBezTo>
                <a:cubicBezTo>
                  <a:pt x="1463" y="3791"/>
                  <a:pt x="1892" y="4830"/>
                  <a:pt x="2942" y="5239"/>
                </a:cubicBezTo>
                <a:cubicBezTo>
                  <a:pt x="4513" y="5850"/>
                  <a:pt x="6176" y="4801"/>
                  <a:pt x="6033" y="3315"/>
                </a:cubicBezTo>
                <a:cubicBezTo>
                  <a:pt x="5920" y="2140"/>
                  <a:pt x="4932" y="1397"/>
                  <a:pt x="3687" y="1537"/>
                </a:cubicBezTo>
                <a:close/>
                <a:moveTo>
                  <a:pt x="10763" y="5275"/>
                </a:moveTo>
                <a:cubicBezTo>
                  <a:pt x="6245" y="5282"/>
                  <a:pt x="6406" y="5180"/>
                  <a:pt x="6406" y="9375"/>
                </a:cubicBezTo>
                <a:cubicBezTo>
                  <a:pt x="6406" y="12629"/>
                  <a:pt x="6404" y="12702"/>
                  <a:pt x="7448" y="13330"/>
                </a:cubicBezTo>
                <a:lnTo>
                  <a:pt x="8007" y="13657"/>
                </a:lnTo>
                <a:lnTo>
                  <a:pt x="8081" y="17177"/>
                </a:lnTo>
                <a:cubicBezTo>
                  <a:pt x="8157" y="20696"/>
                  <a:pt x="8221" y="21208"/>
                  <a:pt x="8714" y="21386"/>
                </a:cubicBezTo>
                <a:cubicBezTo>
                  <a:pt x="8820" y="21424"/>
                  <a:pt x="9766" y="21453"/>
                  <a:pt x="10837" y="21459"/>
                </a:cubicBezTo>
                <a:cubicBezTo>
                  <a:pt x="12709" y="21469"/>
                  <a:pt x="12824" y="21453"/>
                  <a:pt x="13183" y="21132"/>
                </a:cubicBezTo>
                <a:lnTo>
                  <a:pt x="13556" y="20806"/>
                </a:lnTo>
                <a:lnTo>
                  <a:pt x="13556" y="17322"/>
                </a:lnTo>
                <a:lnTo>
                  <a:pt x="13556" y="13838"/>
                </a:lnTo>
                <a:lnTo>
                  <a:pt x="13966" y="13512"/>
                </a:lnTo>
                <a:cubicBezTo>
                  <a:pt x="14196" y="13329"/>
                  <a:pt x="14528" y="13037"/>
                  <a:pt x="14710" y="12895"/>
                </a:cubicBezTo>
                <a:cubicBezTo>
                  <a:pt x="15268" y="12461"/>
                  <a:pt x="15397" y="11709"/>
                  <a:pt x="15343" y="9049"/>
                </a:cubicBezTo>
                <a:cubicBezTo>
                  <a:pt x="15267" y="5259"/>
                  <a:pt x="15296" y="5268"/>
                  <a:pt x="10763" y="5275"/>
                </a:cubicBezTo>
                <a:close/>
                <a:moveTo>
                  <a:pt x="3463" y="5964"/>
                </a:moveTo>
                <a:cubicBezTo>
                  <a:pt x="211" y="5964"/>
                  <a:pt x="0" y="6149"/>
                  <a:pt x="0" y="9557"/>
                </a:cubicBezTo>
                <a:cubicBezTo>
                  <a:pt x="0" y="11949"/>
                  <a:pt x="122" y="12354"/>
                  <a:pt x="968" y="12931"/>
                </a:cubicBezTo>
                <a:lnTo>
                  <a:pt x="1490" y="13294"/>
                </a:lnTo>
                <a:lnTo>
                  <a:pt x="1564" y="16342"/>
                </a:lnTo>
                <a:cubicBezTo>
                  <a:pt x="1606" y="19111"/>
                  <a:pt x="1636" y="19421"/>
                  <a:pt x="1899" y="19681"/>
                </a:cubicBezTo>
                <a:cubicBezTo>
                  <a:pt x="2161" y="19939"/>
                  <a:pt x="2349" y="19973"/>
                  <a:pt x="3873" y="19971"/>
                </a:cubicBezTo>
                <a:cubicBezTo>
                  <a:pt x="4802" y="19970"/>
                  <a:pt x="5643" y="19917"/>
                  <a:pt x="5735" y="19862"/>
                </a:cubicBezTo>
                <a:cubicBezTo>
                  <a:pt x="6178" y="19598"/>
                  <a:pt x="6257" y="19104"/>
                  <a:pt x="6257" y="16415"/>
                </a:cubicBezTo>
                <a:lnTo>
                  <a:pt x="6257" y="13657"/>
                </a:lnTo>
                <a:lnTo>
                  <a:pt x="5810" y="13113"/>
                </a:lnTo>
                <a:lnTo>
                  <a:pt x="5400" y="12568"/>
                </a:lnTo>
                <a:lnTo>
                  <a:pt x="5400" y="9266"/>
                </a:lnTo>
                <a:lnTo>
                  <a:pt x="5400" y="5964"/>
                </a:lnTo>
                <a:lnTo>
                  <a:pt x="3463" y="5964"/>
                </a:lnTo>
                <a:close/>
                <a:moveTo>
                  <a:pt x="16126" y="5964"/>
                </a:moveTo>
                <a:lnTo>
                  <a:pt x="16237" y="6400"/>
                </a:lnTo>
                <a:cubicBezTo>
                  <a:pt x="16298" y="6643"/>
                  <a:pt x="16349" y="8054"/>
                  <a:pt x="16349" y="9557"/>
                </a:cubicBezTo>
                <a:lnTo>
                  <a:pt x="16349" y="12314"/>
                </a:lnTo>
                <a:lnTo>
                  <a:pt x="15865" y="13040"/>
                </a:lnTo>
                <a:lnTo>
                  <a:pt x="15343" y="13766"/>
                </a:lnTo>
                <a:lnTo>
                  <a:pt x="15418" y="16560"/>
                </a:lnTo>
                <a:cubicBezTo>
                  <a:pt x="15460" y="19109"/>
                  <a:pt x="15491" y="19422"/>
                  <a:pt x="15753" y="19681"/>
                </a:cubicBezTo>
                <a:cubicBezTo>
                  <a:pt x="16015" y="19939"/>
                  <a:pt x="16203" y="19973"/>
                  <a:pt x="17727" y="19971"/>
                </a:cubicBezTo>
                <a:cubicBezTo>
                  <a:pt x="18656" y="19970"/>
                  <a:pt x="19460" y="19917"/>
                  <a:pt x="19552" y="19862"/>
                </a:cubicBezTo>
                <a:cubicBezTo>
                  <a:pt x="19999" y="19595"/>
                  <a:pt x="20073" y="19094"/>
                  <a:pt x="20073" y="16233"/>
                </a:cubicBezTo>
                <a:lnTo>
                  <a:pt x="20073" y="13330"/>
                </a:lnTo>
                <a:lnTo>
                  <a:pt x="20632" y="12931"/>
                </a:lnTo>
                <a:cubicBezTo>
                  <a:pt x="21492" y="12345"/>
                  <a:pt x="21600" y="11962"/>
                  <a:pt x="21600" y="9484"/>
                </a:cubicBezTo>
                <a:cubicBezTo>
                  <a:pt x="21600" y="6086"/>
                  <a:pt x="21455" y="5964"/>
                  <a:pt x="18099" y="5964"/>
                </a:cubicBezTo>
                <a:lnTo>
                  <a:pt x="16126" y="5964"/>
                </a:lnTo>
                <a:close/>
              </a:path>
            </a:pathLst>
          </a:custGeom>
          <a:ln w="12700">
            <a:miter lim="400000"/>
          </a:ln>
        </p:spPr>
      </p:pic>
      <p:pic>
        <p:nvPicPr>
          <p:cNvPr id="206" name="Image" descr="Image"/>
          <p:cNvPicPr>
            <a:picLocks noChangeAspect="1"/>
          </p:cNvPicPr>
          <p:nvPr/>
        </p:nvPicPr>
        <p:blipFill>
          <a:blip r:embed="rId6">
            <a:extLst/>
          </a:blip>
          <a:stretch>
            <a:fillRect/>
          </a:stretch>
        </p:blipFill>
        <p:spPr>
          <a:xfrm>
            <a:off x="991349" y="181769"/>
            <a:ext cx="624922" cy="730455"/>
          </a:xfrm>
          <a:prstGeom prst="rect">
            <a:avLst/>
          </a:prstGeom>
          <a:ln w="12700">
            <a:miter lim="400000"/>
          </a:ln>
        </p:spPr>
      </p:pic>
      <p:sp>
        <p:nvSpPr>
          <p:cNvPr id="207" name="Rectangle 13"/>
          <p:cNvSpPr txBox="1"/>
          <p:nvPr/>
        </p:nvSpPr>
        <p:spPr>
          <a:xfrm>
            <a:off x="1651690" y="380452"/>
            <a:ext cx="1877800" cy="33308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a:solidFill>
                  <a:srgbClr val="003399"/>
                </a:solidFill>
              </a:defRPr>
            </a:pPr>
            <a:r>
              <a:t>Möllebackskyrkan</a:t>
            </a:r>
            <a:r>
              <a:rPr b="0">
                <a:solidFill>
                  <a:srgbClr val="000000"/>
                </a:solidFill>
              </a:rPr>
              <a:t>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9" name="jesus-lämnar-mig-aldrig-2.jpg" descr="jesus-lämnar-mig-aldrig-2.jpg"/>
          <p:cNvPicPr>
            <a:picLocks noChangeAspect="1"/>
          </p:cNvPicPr>
          <p:nvPr/>
        </p:nvPicPr>
        <p:blipFill>
          <a:blip r:embed="rId2">
            <a:extLst/>
          </a:blip>
          <a:stretch>
            <a:fillRect/>
          </a:stretch>
        </p:blipFill>
        <p:spPr>
          <a:xfrm>
            <a:off x="5255769" y="0"/>
            <a:ext cx="4652011" cy="6858001"/>
          </a:xfrm>
          <a:prstGeom prst="rect">
            <a:avLst/>
          </a:prstGeom>
          <a:ln w="12700">
            <a:miter lim="400000"/>
          </a:ln>
        </p:spPr>
      </p:pic>
      <p:sp>
        <p:nvSpPr>
          <p:cNvPr id="210" name="Gudstjänst…"/>
          <p:cNvSpPr txBox="1"/>
          <p:nvPr/>
        </p:nvSpPr>
        <p:spPr>
          <a:xfrm>
            <a:off x="651561" y="481482"/>
            <a:ext cx="6993493" cy="6205299"/>
          </a:xfrm>
          <a:prstGeom prst="rect">
            <a:avLst/>
          </a:prstGeom>
          <a:ln w="12700">
            <a:miter lim="400000"/>
          </a:ln>
          <a:extLst>
            <a:ext uri="{C572A759-6A51-4108-AA02-DFA0A04FC94B}">
              <ma14:wrappingTextBoxFlag xmlns:ma14="http://schemas.microsoft.com/office/mac/drawingml/2011/main" val="1"/>
            </a:ext>
          </a:extLst>
        </p:spPr>
        <p:txBody>
          <a:bodyPr lIns="45719" rIns="45719" numCol="2" spcCol="349674"/>
          <a:lstStyle/>
          <a:p>
            <a:pPr algn="ctr" defTabSz="828039">
              <a:lnSpc>
                <a:spcPct val="107916"/>
              </a:lnSpc>
              <a:spcBef>
                <a:spcPts val="800"/>
              </a:spcBef>
              <a:defRPr sz="1400"/>
            </a:pPr>
          </a:p>
          <a:p>
            <a:pPr algn="ctr" defTabSz="828039">
              <a:lnSpc>
                <a:spcPct val="107916"/>
              </a:lnSpc>
              <a:spcBef>
                <a:spcPts val="800"/>
              </a:spcBef>
              <a:defRPr sz="1400"/>
            </a:pPr>
            <a:r>
              <a:t>Gudstjänst</a:t>
            </a:r>
          </a:p>
          <a:p>
            <a:pPr defTabSz="828039">
              <a:lnSpc>
                <a:spcPct val="107916"/>
              </a:lnSpc>
              <a:spcBef>
                <a:spcPts val="800"/>
              </a:spcBef>
              <a:defRPr b="1" sz="1400"/>
            </a:pPr>
            <a:r>
              <a:t>Inledningsord</a:t>
            </a:r>
          </a:p>
          <a:p>
            <a:pPr defTabSz="828039">
              <a:lnSpc>
                <a:spcPct val="107916"/>
              </a:lnSpc>
              <a:spcBef>
                <a:spcPts val="800"/>
              </a:spcBef>
              <a:defRPr b="1" sz="1400"/>
            </a:pPr>
            <a:r>
              <a:t>Välkommen</a:t>
            </a:r>
          </a:p>
          <a:p>
            <a:pPr defTabSz="828039">
              <a:lnSpc>
                <a:spcPct val="107916"/>
              </a:lnSpc>
              <a:spcBef>
                <a:spcPts val="800"/>
              </a:spcBef>
              <a:defRPr b="1" sz="1400"/>
            </a:pPr>
            <a:r>
              <a:t>Psalm</a:t>
            </a:r>
          </a:p>
          <a:p>
            <a:pPr defTabSz="828039">
              <a:lnSpc>
                <a:spcPct val="107916"/>
              </a:lnSpc>
              <a:spcBef>
                <a:spcPts val="800"/>
              </a:spcBef>
              <a:defRPr b="1" sz="1400"/>
            </a:pPr>
          </a:p>
          <a:p>
            <a:pPr defTabSz="828039">
              <a:lnSpc>
                <a:spcPct val="107916"/>
              </a:lnSpc>
              <a:spcBef>
                <a:spcPts val="800"/>
              </a:spcBef>
              <a:defRPr b="1" sz="1400"/>
            </a:pPr>
            <a:r>
              <a:t>Första textläsningen – Gamla Testamentet och Epistelstext</a:t>
            </a:r>
          </a:p>
          <a:p>
            <a:pPr defTabSz="828039">
              <a:lnSpc>
                <a:spcPct val="107916"/>
              </a:lnSpc>
              <a:spcBef>
                <a:spcPts val="800"/>
              </a:spcBef>
              <a:defRPr b="1" sz="1400"/>
            </a:pPr>
            <a:r>
              <a:t>Psalm, kollekt </a:t>
            </a:r>
          </a:p>
          <a:p>
            <a:pPr defTabSz="828039">
              <a:lnSpc>
                <a:spcPct val="107916"/>
              </a:lnSpc>
              <a:spcBef>
                <a:spcPts val="800"/>
              </a:spcBef>
              <a:defRPr b="1" sz="1400"/>
            </a:pPr>
          </a:p>
          <a:p>
            <a:pPr defTabSz="828039">
              <a:lnSpc>
                <a:spcPct val="107916"/>
              </a:lnSpc>
              <a:spcBef>
                <a:spcPts val="800"/>
              </a:spcBef>
              <a:defRPr b="1" sz="1400"/>
            </a:pPr>
            <a:r>
              <a:t>Predikan</a:t>
            </a:r>
          </a:p>
          <a:p>
            <a:pPr defTabSz="828039">
              <a:lnSpc>
                <a:spcPct val="107916"/>
              </a:lnSpc>
              <a:spcBef>
                <a:spcPts val="800"/>
              </a:spcBef>
              <a:defRPr b="1" sz="1400"/>
            </a:pPr>
            <a:r>
              <a:t>Trosbekännelsen</a:t>
            </a:r>
          </a:p>
          <a:p>
            <a:pPr defTabSz="828039">
              <a:lnSpc>
                <a:spcPct val="107916"/>
              </a:lnSpc>
              <a:spcBef>
                <a:spcPts val="800"/>
              </a:spcBef>
              <a:defRPr b="1" sz="1400"/>
            </a:pPr>
          </a:p>
          <a:p>
            <a:pPr defTabSz="828039">
              <a:lnSpc>
                <a:spcPct val="107916"/>
              </a:lnSpc>
              <a:spcBef>
                <a:spcPts val="800"/>
              </a:spcBef>
              <a:defRPr b="1" sz="1400"/>
            </a:pPr>
            <a:r>
              <a:t>Psalm och förbönsstund </a:t>
            </a:r>
          </a:p>
          <a:p>
            <a:pPr defTabSz="828039">
              <a:lnSpc>
                <a:spcPct val="107916"/>
              </a:lnSpc>
              <a:spcBef>
                <a:spcPts val="800"/>
              </a:spcBef>
              <a:defRPr b="1" sz="1400"/>
            </a:pPr>
            <a:r>
              <a:t>Bön </a:t>
            </a:r>
          </a:p>
          <a:p>
            <a:pPr defTabSz="828039">
              <a:lnSpc>
                <a:spcPct val="107916"/>
              </a:lnSpc>
              <a:spcBef>
                <a:spcPts val="800"/>
              </a:spcBef>
              <a:defRPr sz="1400"/>
            </a:pPr>
          </a:p>
          <a:p>
            <a:pPr defTabSz="828039">
              <a:lnSpc>
                <a:spcPct val="107916"/>
              </a:lnSpc>
              <a:spcBef>
                <a:spcPts val="800"/>
              </a:spcBef>
              <a:defRPr sz="1400"/>
            </a:pPr>
          </a:p>
          <a:p>
            <a:pPr defTabSz="828039">
              <a:lnSpc>
                <a:spcPct val="107916"/>
              </a:lnSpc>
              <a:spcBef>
                <a:spcPts val="800"/>
              </a:spcBef>
              <a:defRPr sz="1400"/>
            </a:pPr>
          </a:p>
          <a:p>
            <a:pPr defTabSz="828039">
              <a:lnSpc>
                <a:spcPct val="107916"/>
              </a:lnSpc>
              <a:spcBef>
                <a:spcPts val="800"/>
              </a:spcBef>
              <a:defRPr sz="1400"/>
            </a:pPr>
          </a:p>
          <a:p>
            <a:pPr defTabSz="828039">
              <a:lnSpc>
                <a:spcPct val="107916"/>
              </a:lnSpc>
              <a:spcBef>
                <a:spcPts val="800"/>
              </a:spcBef>
              <a:defRPr b="1" sz="1400"/>
            </a:pPr>
            <a:r>
              <a:t>Herrens bön</a:t>
            </a:r>
          </a:p>
          <a:p>
            <a:pPr defTabSz="828039">
              <a:spcBef>
                <a:spcPts val="1100"/>
              </a:spcBef>
              <a:defRPr sz="1400">
                <a:solidFill>
                  <a:srgbClr val="585858"/>
                </a:solidFill>
              </a:defRPr>
            </a:pPr>
            <a:r>
              <a:t>Fader vår, som är i himmelen.</a:t>
            </a:r>
            <a:br/>
            <a:r>
              <a:t>Helgat varde ditt namn.</a:t>
            </a:r>
            <a:br/>
            <a:r>
              <a:t>Tillkomme ditt rike.</a:t>
            </a:r>
            <a:br/>
            <a:r>
              <a:t>Ske din vilja såsom i himmelen så ock på jorden.</a:t>
            </a:r>
            <a:br/>
            <a:r>
              <a:t>Vårt dagliga bröd giv oss i dag.</a:t>
            </a:r>
            <a:br/>
            <a:r>
              <a:t>Och förlåt oss våra skulder, såsom och vi förlåta dem oss skyldiga äro.</a:t>
            </a:r>
            <a:br/>
            <a:r>
              <a:t>Och inled oss icke i frestelse, utan fräls oss ifrån ondo.</a:t>
            </a:r>
          </a:p>
          <a:p>
            <a:pPr defTabSz="828039">
              <a:spcBef>
                <a:spcPts val="1100"/>
              </a:spcBef>
              <a:defRPr sz="1400">
                <a:solidFill>
                  <a:srgbClr val="585858"/>
                </a:solidFill>
              </a:defRPr>
            </a:pPr>
            <a:r>
              <a:t>Ty riket är ditt och makten och härligheten i evighet. Amen.</a:t>
            </a:r>
          </a:p>
          <a:p>
            <a:pPr defTabSz="828039">
              <a:spcBef>
                <a:spcPts val="1100"/>
              </a:spcBef>
              <a:defRPr b="1" sz="1400">
                <a:solidFill>
                  <a:srgbClr val="585858"/>
                </a:solidFill>
              </a:defRPr>
            </a:pPr>
            <a:r>
              <a:t>Välsignelsen</a:t>
            </a:r>
          </a:p>
          <a:p>
            <a:pPr defTabSz="828039">
              <a:spcBef>
                <a:spcPts val="1100"/>
              </a:spcBef>
              <a:defRPr sz="1400">
                <a:solidFill>
                  <a:srgbClr val="585858"/>
                </a:solidFill>
              </a:defRPr>
            </a:pPr>
            <a:r>
              <a:rPr b="1"/>
              <a:t>Psalm</a:t>
            </a:r>
            <a:r>
              <a:t> </a:t>
            </a:r>
          </a:p>
          <a:p>
            <a:pPr defTabSz="828039">
              <a:spcBef>
                <a:spcPts val="1100"/>
              </a:spcBef>
              <a:defRPr sz="1400">
                <a:solidFill>
                  <a:srgbClr val="585858"/>
                </a:solidFill>
              </a:defRPr>
            </a:pPr>
            <a:r>
              <a:rPr b="1"/>
              <a:t>Sändningsord</a:t>
            </a:r>
            <a:r>
              <a:t>	</a:t>
            </a:r>
          </a:p>
          <a:p>
            <a:pPr lvl="1" indent="228600" defTabSz="828039">
              <a:lnSpc>
                <a:spcPct val="107916"/>
              </a:lnSpc>
              <a:spcBef>
                <a:spcPts val="800"/>
              </a:spcBef>
              <a:defRPr sz="1400"/>
            </a:pPr>
            <a:r>
              <a:t>Låt oss gå ut till den värld som vår Herre Jesus Kristus har dött och uppstått för</a:t>
            </a:r>
            <a:br/>
          </a:p>
          <a:p>
            <a:pPr lvl="1" indent="228600" defTabSz="828039">
              <a:lnSpc>
                <a:spcPct val="107916"/>
              </a:lnSpc>
              <a:spcBef>
                <a:spcPts val="800"/>
              </a:spcBef>
              <a:defRPr sz="1400"/>
            </a:pPr>
            <a:r>
              <a:t>Vi är bärare av hopp</a:t>
            </a:r>
          </a:p>
        </p:txBody>
      </p:sp>
      <p:sp>
        <p:nvSpPr>
          <p:cNvPr id="211" name="Jesus lämnar mig aldrig!"/>
          <p:cNvSpPr txBox="1"/>
          <p:nvPr/>
        </p:nvSpPr>
        <p:spPr>
          <a:xfrm>
            <a:off x="7072405" y="4409574"/>
            <a:ext cx="2368805" cy="47244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914400">
              <a:lnSpc>
                <a:spcPct val="90000"/>
              </a:lnSpc>
              <a:spcBef>
                <a:spcPts val="1000"/>
              </a:spcBef>
              <a:defRPr sz="3000">
                <a:latin typeface="Rocksill Regular"/>
                <a:ea typeface="Rocksill Regular"/>
                <a:cs typeface="Rocksill Regular"/>
                <a:sym typeface="Rocksill Regular"/>
              </a:defRPr>
            </a:lvl1pPr>
          </a:lstStyle>
          <a:p>
            <a:pPr/>
            <a:r>
              <a:t>Jesus lämnar mig aldrig!</a:t>
            </a:r>
          </a:p>
        </p:txBody>
      </p:sp>
      <p:pic>
        <p:nvPicPr>
          <p:cNvPr id="212" name="Image" descr="Image"/>
          <p:cNvPicPr>
            <a:picLocks noChangeAspect="1"/>
          </p:cNvPicPr>
          <p:nvPr/>
        </p:nvPicPr>
        <p:blipFill>
          <a:blip r:embed="rId3">
            <a:extLst/>
          </a:blip>
          <a:stretch>
            <a:fillRect/>
          </a:stretch>
        </p:blipFill>
        <p:spPr>
          <a:xfrm>
            <a:off x="991349" y="181769"/>
            <a:ext cx="624922" cy="730455"/>
          </a:xfrm>
          <a:prstGeom prst="rect">
            <a:avLst/>
          </a:prstGeom>
          <a:ln w="12700">
            <a:miter lim="400000"/>
          </a:ln>
        </p:spPr>
      </p:pic>
      <p:sp>
        <p:nvSpPr>
          <p:cNvPr id="213" name="Rectangle 13"/>
          <p:cNvSpPr txBox="1"/>
          <p:nvPr/>
        </p:nvSpPr>
        <p:spPr>
          <a:xfrm>
            <a:off x="1651690" y="380452"/>
            <a:ext cx="1877800" cy="33308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a:solidFill>
                  <a:srgbClr val="003399"/>
                </a:solidFill>
              </a:defRPr>
            </a:pPr>
            <a:r>
              <a:t>Möllebackskyrkan</a:t>
            </a:r>
            <a:r>
              <a:rPr b="0">
                <a:solidFill>
                  <a:srgbClr val="000000"/>
                </a:solidFill>
              </a:rPr>
              <a:t> </a:t>
            </a:r>
          </a:p>
        </p:txBody>
      </p:sp>
      <p:sp>
        <p:nvSpPr>
          <p:cNvPr id="214" name="P"/>
          <p:cNvSpPr txBox="1"/>
          <p:nvPr/>
        </p:nvSpPr>
        <p:spPr>
          <a:xfrm>
            <a:off x="4053592" y="5323020"/>
            <a:ext cx="189432" cy="25820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300"/>
            </a:lvl1pPr>
          </a:lstStyle>
          <a:p>
            <a:pPr/>
            <a:r>
              <a:t>P</a:t>
            </a:r>
          </a:p>
        </p:txBody>
      </p:sp>
      <p:sp>
        <p:nvSpPr>
          <p:cNvPr id="215" name="F"/>
          <p:cNvSpPr txBox="1"/>
          <p:nvPr/>
        </p:nvSpPr>
        <p:spPr>
          <a:xfrm>
            <a:off x="4053592" y="6119172"/>
            <a:ext cx="180000" cy="25820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300"/>
            </a:lvl1pPr>
          </a:lstStyle>
          <a:p>
            <a:pPr/>
            <a:r>
              <a:t>F</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Vanlig"/>
          <p:cNvSpPr txBox="1"/>
          <p:nvPr>
            <p:ph type="ctrTitle"/>
          </p:nvPr>
        </p:nvSpPr>
        <p:spPr>
          <a:prstGeom prst="rect">
            <a:avLst/>
          </a:prstGeom>
        </p:spPr>
        <p:txBody>
          <a:bodyPr/>
          <a:lstStyle/>
          <a:p>
            <a:pPr/>
            <a:r>
              <a:t>Vanlig</a:t>
            </a:r>
          </a:p>
        </p:txBody>
      </p:sp>
      <p:sp>
        <p:nvSpPr>
          <p:cNvPr id="218" name="Double-click to edit"/>
          <p:cNvSpPr txBox="1"/>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0" name="jesus-på-korset-figur-vit.jpg" descr="jesus-på-korset-figur-vit.jpg"/>
          <p:cNvPicPr>
            <a:picLocks noChangeAspect="1"/>
          </p:cNvPicPr>
          <p:nvPr/>
        </p:nvPicPr>
        <p:blipFill>
          <a:blip r:embed="rId2">
            <a:alphaModFix amt="70000"/>
            <a:extLst/>
          </a:blip>
          <a:stretch>
            <a:fillRect/>
          </a:stretch>
        </p:blipFill>
        <p:spPr>
          <a:xfrm>
            <a:off x="6312684" y="0"/>
            <a:ext cx="3599080" cy="6858001"/>
          </a:xfrm>
          <a:prstGeom prst="rect">
            <a:avLst/>
          </a:prstGeom>
          <a:ln w="12700">
            <a:miter lim="400000"/>
          </a:ln>
        </p:spPr>
      </p:pic>
      <p:pic>
        <p:nvPicPr>
          <p:cNvPr id="221" name="Image" descr="Image"/>
          <p:cNvPicPr>
            <a:picLocks noChangeAspect="1"/>
          </p:cNvPicPr>
          <p:nvPr/>
        </p:nvPicPr>
        <p:blipFill>
          <a:blip r:embed="rId3">
            <a:extLst/>
          </a:blip>
          <a:stretch>
            <a:fillRect/>
          </a:stretch>
        </p:blipFill>
        <p:spPr>
          <a:xfrm>
            <a:off x="832027" y="181769"/>
            <a:ext cx="624922" cy="730455"/>
          </a:xfrm>
          <a:prstGeom prst="rect">
            <a:avLst/>
          </a:prstGeom>
          <a:ln w="12700">
            <a:miter lim="400000"/>
          </a:ln>
        </p:spPr>
      </p:pic>
      <p:sp>
        <p:nvSpPr>
          <p:cNvPr id="222" name="Rectangle 13"/>
          <p:cNvSpPr txBox="1"/>
          <p:nvPr/>
        </p:nvSpPr>
        <p:spPr>
          <a:xfrm>
            <a:off x="1502990" y="380452"/>
            <a:ext cx="1877800" cy="33308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a:solidFill>
                  <a:srgbClr val="003399"/>
                </a:solidFill>
              </a:defRPr>
            </a:pPr>
            <a:r>
              <a:t>Möllebackskyrkan</a:t>
            </a:r>
            <a:r>
              <a:rPr b="0">
                <a:solidFill>
                  <a:srgbClr val="000000"/>
                </a:solidFill>
              </a:rPr>
              <a:t> </a:t>
            </a:r>
          </a:p>
        </p:txBody>
      </p:sp>
      <p:sp>
        <p:nvSpPr>
          <p:cNvPr id="223" name="Rectangle"/>
          <p:cNvSpPr/>
          <p:nvPr/>
        </p:nvSpPr>
        <p:spPr>
          <a:xfrm>
            <a:off x="47714" y="6704148"/>
            <a:ext cx="4405064" cy="787720"/>
          </a:xfrm>
          <a:prstGeom prst="rect">
            <a:avLst/>
          </a:prstGeom>
          <a:solidFill>
            <a:srgbClr val="F5F5F5"/>
          </a:solidFill>
          <a:ln w="19050">
            <a:solidFill>
              <a:srgbClr val="FFFFFF"/>
            </a:solidFill>
            <a:miter/>
          </a:ln>
        </p:spPr>
        <p:txBody>
          <a:bodyPr lIns="45719" rIns="45719" anchor="ctr"/>
          <a:lstStyle/>
          <a:p>
            <a:pPr>
              <a:defRPr>
                <a:solidFill>
                  <a:srgbClr val="FFFFFF"/>
                </a:solidFill>
              </a:defRPr>
            </a:pPr>
          </a:p>
        </p:txBody>
      </p:sp>
      <p:sp>
        <p:nvSpPr>
          <p:cNvPr id="224" name="Morgonmässa…"/>
          <p:cNvSpPr txBox="1"/>
          <p:nvPr/>
        </p:nvSpPr>
        <p:spPr>
          <a:xfrm>
            <a:off x="494315" y="396201"/>
            <a:ext cx="8917370" cy="6256784"/>
          </a:xfrm>
          <a:prstGeom prst="rect">
            <a:avLst/>
          </a:prstGeom>
          <a:ln w="12700">
            <a:miter lim="400000"/>
          </a:ln>
          <a:extLst>
            <a:ext uri="{C572A759-6A51-4108-AA02-DFA0A04FC94B}">
              <ma14:wrappingTextBoxFlag xmlns:ma14="http://schemas.microsoft.com/office/mac/drawingml/2011/main" val="1"/>
            </a:ext>
          </a:extLst>
        </p:spPr>
        <p:txBody>
          <a:bodyPr lIns="45719" rIns="45719" numCol="2" spcCol="445868"/>
          <a:lstStyle/>
          <a:p>
            <a:pPr algn="ctr" defTabSz="828039">
              <a:lnSpc>
                <a:spcPct val="107916"/>
              </a:lnSpc>
              <a:spcBef>
                <a:spcPts val="800"/>
              </a:spcBef>
              <a:defRPr b="1" sz="1600"/>
            </a:pPr>
          </a:p>
          <a:p>
            <a:pPr algn="ctr" defTabSz="828039">
              <a:lnSpc>
                <a:spcPct val="107916"/>
              </a:lnSpc>
              <a:spcBef>
                <a:spcPts val="800"/>
              </a:spcBef>
              <a:defRPr b="1" sz="1600"/>
            </a:pPr>
            <a:r>
              <a:t>Morgonmässa</a:t>
            </a:r>
            <a:endParaRPr b="0" sz="1100"/>
          </a:p>
          <a:p>
            <a:pPr defTabSz="828039">
              <a:lnSpc>
                <a:spcPct val="107916"/>
              </a:lnSpc>
              <a:spcBef>
                <a:spcPts val="800"/>
              </a:spcBef>
              <a:defRPr b="1" i="1" sz="1400"/>
            </a:pPr>
            <a:r>
              <a:t>Välkomna</a:t>
            </a:r>
            <a:endParaRPr b="0" i="0" sz="1100"/>
          </a:p>
          <a:p>
            <a:pPr defTabSz="828039">
              <a:lnSpc>
                <a:spcPct val="107916"/>
              </a:lnSpc>
              <a:spcBef>
                <a:spcPts val="800"/>
              </a:spcBef>
              <a:defRPr b="1" i="1" sz="1400"/>
            </a:pPr>
            <a:r>
              <a:t>Psalm</a:t>
            </a:r>
            <a:endParaRPr b="0" i="0" sz="1100"/>
          </a:p>
          <a:p>
            <a:pPr defTabSz="828039">
              <a:lnSpc>
                <a:spcPct val="107916"/>
              </a:lnSpc>
              <a:spcBef>
                <a:spcPts val="800"/>
              </a:spcBef>
              <a:defRPr b="1" i="1" sz="1400"/>
            </a:pPr>
            <a:r>
              <a:t>Betraktelse</a:t>
            </a:r>
            <a:endParaRPr b="0" i="0" sz="1100"/>
          </a:p>
          <a:p>
            <a:pPr defTabSz="828039">
              <a:lnSpc>
                <a:spcPct val="107916"/>
              </a:lnSpc>
              <a:spcBef>
                <a:spcPts val="800"/>
              </a:spcBef>
              <a:defRPr b="1" i="1" sz="1400"/>
            </a:pPr>
            <a:r>
              <a:t>Syndabekännelse</a:t>
            </a:r>
            <a:endParaRPr b="0" i="0" sz="1100"/>
          </a:p>
          <a:p>
            <a:pPr defTabSz="828039">
              <a:lnSpc>
                <a:spcPct val="107916"/>
              </a:lnSpc>
              <a:spcBef>
                <a:spcPts val="800"/>
              </a:spcBef>
              <a:defRPr sz="1400">
                <a:solidFill>
                  <a:srgbClr val="2B2C2D"/>
                </a:solidFill>
              </a:defRPr>
            </a:pPr>
            <a:r>
              <a:t>Jag bekänner inför Dig, helige Gud, att jag ofta och på många sätt har syndat med tankar, ord och gärningar. Tänk på mig i barmhärtighet och förlåt mig för Jesu Kristi skull vad jag har brutit.</a:t>
            </a:r>
            <a:endParaRPr sz="1100">
              <a:solidFill>
                <a:srgbClr val="000000"/>
              </a:solidFill>
            </a:endParaRPr>
          </a:p>
          <a:p>
            <a:pPr defTabSz="828039">
              <a:defRPr b="1" i="1" sz="1400"/>
            </a:pPr>
            <a:r>
              <a:t>Tackbön</a:t>
            </a:r>
            <a:endParaRPr b="0" i="0" sz="1100"/>
          </a:p>
          <a:p>
            <a:pPr defTabSz="828039">
              <a:defRPr sz="1400">
                <a:solidFill>
                  <a:srgbClr val="606060"/>
                </a:solidFill>
              </a:defRPr>
            </a:pPr>
            <a:r>
              <a:t>Käre Fader i himmelen,</a:t>
            </a:r>
            <a:br/>
            <a:r>
              <a:t>vi tackar dig för syndernas förlåtelse,</a:t>
            </a:r>
            <a:br/>
            <a:r>
              <a:t>genom Jesus Kristus vår Herre</a:t>
            </a:r>
            <a:endParaRPr sz="1100">
              <a:solidFill>
                <a:srgbClr val="000000"/>
              </a:solidFill>
            </a:endParaRPr>
          </a:p>
          <a:p>
            <a:pPr defTabSz="828039">
              <a:lnSpc>
                <a:spcPct val="107916"/>
              </a:lnSpc>
              <a:spcBef>
                <a:spcPts val="800"/>
              </a:spcBef>
              <a:defRPr b="1" i="1" sz="1400"/>
            </a:pPr>
          </a:p>
          <a:p>
            <a:pPr defTabSz="828039">
              <a:lnSpc>
                <a:spcPct val="107916"/>
              </a:lnSpc>
              <a:spcBef>
                <a:spcPts val="800"/>
              </a:spcBef>
              <a:defRPr b="1" i="1" sz="1400">
                <a:solidFill>
                  <a:srgbClr val="020202"/>
                </a:solidFill>
              </a:defRPr>
            </a:pPr>
            <a:r>
              <a:t>Psalm</a:t>
            </a:r>
            <a:endParaRPr b="0" i="0" sz="1100">
              <a:solidFill>
                <a:srgbClr val="000000"/>
              </a:solidFill>
            </a:endParaRPr>
          </a:p>
          <a:p>
            <a:pPr defTabSz="828039">
              <a:lnSpc>
                <a:spcPct val="107916"/>
              </a:lnSpc>
              <a:spcBef>
                <a:spcPts val="800"/>
              </a:spcBef>
              <a:defRPr b="1" sz="1600" u="sng">
                <a:solidFill>
                  <a:srgbClr val="020202"/>
                </a:solidFill>
                <a:uFill>
                  <a:solidFill>
                    <a:srgbClr val="000000"/>
                  </a:solidFill>
                </a:uFill>
              </a:defRPr>
            </a:pPr>
          </a:p>
          <a:p>
            <a:pPr defTabSz="828039">
              <a:lnSpc>
                <a:spcPct val="107916"/>
              </a:lnSpc>
              <a:spcBef>
                <a:spcPts val="800"/>
              </a:spcBef>
              <a:defRPr b="1" sz="1600" u="sng">
                <a:solidFill>
                  <a:srgbClr val="020202"/>
                </a:solidFill>
                <a:uFill>
                  <a:solidFill>
                    <a:srgbClr val="000000"/>
                  </a:solidFill>
                </a:uFill>
              </a:defRPr>
            </a:pPr>
          </a:p>
          <a:p>
            <a:pPr defTabSz="828039">
              <a:lnSpc>
                <a:spcPct val="107916"/>
              </a:lnSpc>
              <a:spcBef>
                <a:spcPts val="800"/>
              </a:spcBef>
              <a:defRPr b="1" i="1" sz="1300"/>
            </a:pPr>
          </a:p>
          <a:p>
            <a:pPr defTabSz="828039">
              <a:lnSpc>
                <a:spcPct val="107916"/>
              </a:lnSpc>
              <a:spcBef>
                <a:spcPts val="800"/>
              </a:spcBef>
              <a:defRPr b="1" i="1" sz="1300"/>
            </a:pPr>
          </a:p>
          <a:p>
            <a:pPr defTabSz="828039">
              <a:lnSpc>
                <a:spcPct val="107916"/>
              </a:lnSpc>
              <a:spcBef>
                <a:spcPts val="800"/>
              </a:spcBef>
              <a:defRPr b="1" i="1" sz="1400"/>
            </a:pPr>
          </a:p>
          <a:p>
            <a:pPr defTabSz="828039">
              <a:lnSpc>
                <a:spcPct val="107916"/>
              </a:lnSpc>
              <a:spcBef>
                <a:spcPts val="800"/>
              </a:spcBef>
              <a:defRPr b="1" i="1" sz="1400"/>
            </a:pPr>
            <a:r>
              <a:t>Lovsägelsen</a:t>
            </a:r>
            <a:endParaRPr b="0" i="0" sz="1100"/>
          </a:p>
          <a:p>
            <a:pPr defTabSz="828039">
              <a:lnSpc>
                <a:spcPct val="107916"/>
              </a:lnSpc>
              <a:spcBef>
                <a:spcPts val="800"/>
              </a:spcBef>
              <a:defRPr sz="1400"/>
            </a:pPr>
            <a:r>
              <a:t>Kristus, se oss, hör vårt rop</a:t>
            </a:r>
          </a:p>
          <a:p>
            <a:pPr defTabSz="828039">
              <a:lnSpc>
                <a:spcPct val="107916"/>
              </a:lnSpc>
              <a:spcBef>
                <a:spcPts val="800"/>
              </a:spcBef>
              <a:defRPr sz="1400"/>
            </a:pPr>
            <a:r>
              <a:t>Kristus, se oss, hör vårt rop</a:t>
            </a:r>
          </a:p>
          <a:p>
            <a:pPr defTabSz="828039">
              <a:lnSpc>
                <a:spcPct val="107916"/>
              </a:lnSpc>
              <a:spcBef>
                <a:spcPts val="800"/>
              </a:spcBef>
              <a:defRPr sz="1400"/>
            </a:pPr>
            <a:r>
              <a:t>Genomlys vårt mörker</a:t>
            </a:r>
          </a:p>
          <a:p>
            <a:pPr defTabSz="828039">
              <a:lnSpc>
                <a:spcPct val="107916"/>
              </a:lnSpc>
              <a:spcBef>
                <a:spcPts val="800"/>
              </a:spcBef>
              <a:defRPr sz="1400"/>
            </a:pPr>
            <a:r>
              <a:t>Genomlys vårt mörker</a:t>
            </a:r>
          </a:p>
          <a:p>
            <a:pPr defTabSz="828039">
              <a:lnSpc>
                <a:spcPct val="107916"/>
              </a:lnSpc>
              <a:spcBef>
                <a:spcPts val="800"/>
              </a:spcBef>
              <a:defRPr sz="1400"/>
            </a:pPr>
            <a:r>
              <a:t>I din nåd förbarma dig</a:t>
            </a:r>
          </a:p>
          <a:p>
            <a:pPr defTabSz="828039">
              <a:lnSpc>
                <a:spcPct val="107916"/>
              </a:lnSpc>
              <a:spcBef>
                <a:spcPts val="800"/>
              </a:spcBef>
              <a:defRPr sz="1400"/>
            </a:pPr>
            <a:r>
              <a:t>I din nåd förbarma dig</a:t>
            </a:r>
          </a:p>
          <a:p>
            <a:pPr defTabSz="828039">
              <a:lnSpc>
                <a:spcPct val="107916"/>
              </a:lnSpc>
              <a:spcBef>
                <a:spcPts val="800"/>
              </a:spcBef>
              <a:defRPr sz="1400"/>
            </a:pPr>
            <a:r>
              <a:t>Vänd ditt ansikte till oss</a:t>
            </a:r>
          </a:p>
          <a:p>
            <a:pPr defTabSz="828039">
              <a:lnSpc>
                <a:spcPct val="107916"/>
              </a:lnSpc>
              <a:spcBef>
                <a:spcPts val="800"/>
              </a:spcBef>
              <a:defRPr sz="1400"/>
            </a:pPr>
            <a:r>
              <a:t>Vänd ditt ansikte till oss</a:t>
            </a:r>
            <a:endParaRPr sz="1100"/>
          </a:p>
          <a:p>
            <a:pPr defTabSz="828039">
              <a:lnSpc>
                <a:spcPct val="107916"/>
              </a:lnSpc>
              <a:spcBef>
                <a:spcPts val="800"/>
              </a:spcBef>
              <a:defRPr sz="1400"/>
            </a:pPr>
            <a:r>
              <a:t>	</a:t>
            </a:r>
            <a:endParaRPr sz="1100"/>
          </a:p>
          <a:p>
            <a:pPr defTabSz="828039">
              <a:lnSpc>
                <a:spcPct val="107916"/>
              </a:lnSpc>
              <a:spcBef>
                <a:spcPts val="800"/>
              </a:spcBef>
              <a:defRPr b="1" sz="1400"/>
            </a:pPr>
            <a:r>
              <a:t>Nattvardsbön</a:t>
            </a:r>
            <a:endParaRPr b="0" sz="1100"/>
          </a:p>
          <a:p>
            <a:pPr defTabSz="828039">
              <a:lnSpc>
                <a:spcPct val="107916"/>
              </a:lnSpc>
              <a:spcBef>
                <a:spcPts val="800"/>
              </a:spcBef>
              <a:defRPr sz="1400"/>
            </a:pPr>
            <a:r>
              <a:t>Din död förkunnar vi, Herre, din uppståndelse bekänner vi till dess du kommer åter i härlighet.</a:t>
            </a:r>
          </a:p>
        </p:txBody>
      </p:sp>
      <p:sp>
        <p:nvSpPr>
          <p:cNvPr id="225" name="P"/>
          <p:cNvSpPr txBox="1"/>
          <p:nvPr/>
        </p:nvSpPr>
        <p:spPr>
          <a:xfrm>
            <a:off x="4858284" y="1095677"/>
            <a:ext cx="189432" cy="25820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300"/>
            </a:lvl1pPr>
          </a:lstStyle>
          <a:p>
            <a:pPr/>
            <a:r>
              <a:t>P</a:t>
            </a:r>
          </a:p>
        </p:txBody>
      </p:sp>
      <p:sp>
        <p:nvSpPr>
          <p:cNvPr id="226" name="F"/>
          <p:cNvSpPr txBox="1"/>
          <p:nvPr/>
        </p:nvSpPr>
        <p:spPr>
          <a:xfrm>
            <a:off x="271213" y="2572061"/>
            <a:ext cx="179999" cy="25820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300"/>
            </a:lvl1pPr>
          </a:lstStyle>
          <a:p>
            <a:pPr/>
            <a:r>
              <a:t>F</a:t>
            </a:r>
          </a:p>
        </p:txBody>
      </p:sp>
      <p:sp>
        <p:nvSpPr>
          <p:cNvPr id="227" name="F"/>
          <p:cNvSpPr txBox="1"/>
          <p:nvPr/>
        </p:nvSpPr>
        <p:spPr>
          <a:xfrm>
            <a:off x="271213" y="3814315"/>
            <a:ext cx="179999" cy="25820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300"/>
            </a:lvl1pPr>
          </a:lstStyle>
          <a:p>
            <a:pPr/>
            <a:r>
              <a:t>F</a:t>
            </a:r>
          </a:p>
        </p:txBody>
      </p:sp>
      <p:sp>
        <p:nvSpPr>
          <p:cNvPr id="228" name="F"/>
          <p:cNvSpPr txBox="1"/>
          <p:nvPr/>
        </p:nvSpPr>
        <p:spPr>
          <a:xfrm>
            <a:off x="4863000" y="1450427"/>
            <a:ext cx="180000" cy="25820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300"/>
            </a:lvl1pPr>
          </a:lstStyle>
          <a:p>
            <a:pPr/>
            <a:r>
              <a:t>F</a:t>
            </a:r>
          </a:p>
        </p:txBody>
      </p:sp>
      <p:sp>
        <p:nvSpPr>
          <p:cNvPr id="229" name="P"/>
          <p:cNvSpPr txBox="1"/>
          <p:nvPr/>
        </p:nvSpPr>
        <p:spPr>
          <a:xfrm>
            <a:off x="4858284" y="1783621"/>
            <a:ext cx="189432" cy="25820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300"/>
            </a:lvl1pPr>
          </a:lstStyle>
          <a:p>
            <a:pPr/>
            <a:r>
              <a:t>P</a:t>
            </a:r>
          </a:p>
        </p:txBody>
      </p:sp>
      <p:sp>
        <p:nvSpPr>
          <p:cNvPr id="230" name="P"/>
          <p:cNvSpPr txBox="1"/>
          <p:nvPr/>
        </p:nvSpPr>
        <p:spPr>
          <a:xfrm>
            <a:off x="4858284" y="2471565"/>
            <a:ext cx="189432" cy="25820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300"/>
            </a:lvl1pPr>
          </a:lstStyle>
          <a:p>
            <a:pPr/>
            <a:r>
              <a:t>P</a:t>
            </a:r>
          </a:p>
        </p:txBody>
      </p:sp>
      <p:sp>
        <p:nvSpPr>
          <p:cNvPr id="231" name="P"/>
          <p:cNvSpPr txBox="1"/>
          <p:nvPr/>
        </p:nvSpPr>
        <p:spPr>
          <a:xfrm>
            <a:off x="4858284" y="3159509"/>
            <a:ext cx="189432" cy="25820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300"/>
            </a:lvl1pPr>
          </a:lstStyle>
          <a:p>
            <a:pPr/>
            <a:r>
              <a:t>P</a:t>
            </a:r>
          </a:p>
        </p:txBody>
      </p:sp>
      <p:sp>
        <p:nvSpPr>
          <p:cNvPr id="232" name="F"/>
          <p:cNvSpPr txBox="1"/>
          <p:nvPr/>
        </p:nvSpPr>
        <p:spPr>
          <a:xfrm>
            <a:off x="4863000" y="2127593"/>
            <a:ext cx="180000" cy="25820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300"/>
            </a:lvl1pPr>
          </a:lstStyle>
          <a:p>
            <a:pPr/>
            <a:r>
              <a:t>F</a:t>
            </a:r>
          </a:p>
        </p:txBody>
      </p:sp>
      <p:sp>
        <p:nvSpPr>
          <p:cNvPr id="233" name="F"/>
          <p:cNvSpPr txBox="1"/>
          <p:nvPr/>
        </p:nvSpPr>
        <p:spPr>
          <a:xfrm>
            <a:off x="4863000" y="2829271"/>
            <a:ext cx="180000" cy="25820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300"/>
            </a:lvl1pPr>
          </a:lstStyle>
          <a:p>
            <a:pPr/>
            <a:r>
              <a:t>F</a:t>
            </a:r>
          </a:p>
        </p:txBody>
      </p:sp>
      <p:sp>
        <p:nvSpPr>
          <p:cNvPr id="234" name="F"/>
          <p:cNvSpPr txBox="1"/>
          <p:nvPr/>
        </p:nvSpPr>
        <p:spPr>
          <a:xfrm>
            <a:off x="4863000" y="3524593"/>
            <a:ext cx="180000" cy="25820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300"/>
            </a:lvl1pPr>
          </a:lstStyle>
          <a:p>
            <a:pPr/>
            <a:r>
              <a:t>F</a:t>
            </a:r>
          </a:p>
        </p:txBody>
      </p:sp>
      <p:sp>
        <p:nvSpPr>
          <p:cNvPr id="235" name="F"/>
          <p:cNvSpPr txBox="1"/>
          <p:nvPr/>
        </p:nvSpPr>
        <p:spPr>
          <a:xfrm>
            <a:off x="4863000" y="4577620"/>
            <a:ext cx="180000" cy="25820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300"/>
            </a:lvl1pPr>
          </a:lstStyle>
          <a:p>
            <a:pPr/>
            <a:r>
              <a:t>F</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7" name="jesus-lämnar-mig-aldrig-2.jpg" descr="jesus-lämnar-mig-aldrig-2.jpg"/>
          <p:cNvPicPr>
            <a:picLocks noChangeAspect="1"/>
          </p:cNvPicPr>
          <p:nvPr/>
        </p:nvPicPr>
        <p:blipFill>
          <a:blip r:embed="rId2">
            <a:extLst/>
          </a:blip>
          <a:stretch>
            <a:fillRect/>
          </a:stretch>
        </p:blipFill>
        <p:spPr>
          <a:xfrm>
            <a:off x="5255769" y="0"/>
            <a:ext cx="4652011" cy="6858001"/>
          </a:xfrm>
          <a:prstGeom prst="rect">
            <a:avLst/>
          </a:prstGeom>
          <a:ln w="12700">
            <a:miter lim="400000"/>
          </a:ln>
        </p:spPr>
      </p:pic>
      <p:sp>
        <p:nvSpPr>
          <p:cNvPr id="238" name="Herrens bön…"/>
          <p:cNvSpPr txBox="1"/>
          <p:nvPr/>
        </p:nvSpPr>
        <p:spPr>
          <a:xfrm>
            <a:off x="651561" y="481482"/>
            <a:ext cx="6676037" cy="58950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numCol="2" spcCol="515850"/>
          <a:lstStyle/>
          <a:p>
            <a:pPr defTabSz="825500">
              <a:lnSpc>
                <a:spcPct val="107916"/>
              </a:lnSpc>
              <a:spcBef>
                <a:spcPts val="800"/>
              </a:spcBef>
              <a:defRPr b="1" i="1" sz="1400"/>
            </a:pPr>
            <a:r>
              <a:t>Herrens bön</a:t>
            </a:r>
            <a:endParaRPr b="0" i="0" sz="1100"/>
          </a:p>
          <a:p>
            <a:pPr defTabSz="825500">
              <a:spcBef>
                <a:spcPts val="1100"/>
              </a:spcBef>
              <a:defRPr sz="1400">
                <a:solidFill>
                  <a:srgbClr val="585858"/>
                </a:solidFill>
              </a:defRPr>
            </a:pPr>
            <a:r>
              <a:t>Fader vår, som är i himmelen.</a:t>
            </a:r>
            <a:br/>
            <a:r>
              <a:t>Helgat varde ditt namn.</a:t>
            </a:r>
            <a:br/>
            <a:r>
              <a:t>Tillkomme ditt rike.</a:t>
            </a:r>
            <a:br/>
            <a:r>
              <a:t>Ske din vilja såsom i himmelen så ock på jorden.</a:t>
            </a:r>
            <a:br/>
            <a:r>
              <a:t>Vårt dagliga bröd giv oss i dag.</a:t>
            </a:r>
            <a:br/>
            <a:r>
              <a:t>Och förlåt oss våra skulder, såsom och vi förlåta dem oss skyldiga äro.</a:t>
            </a:r>
            <a:br/>
            <a:r>
              <a:t>Och inled oss icke i frestelse, utan fräls oss ifrån ondo.</a:t>
            </a:r>
            <a:endParaRPr sz="1100">
              <a:solidFill>
                <a:srgbClr val="000000"/>
              </a:solidFill>
            </a:endParaRPr>
          </a:p>
          <a:p>
            <a:pPr defTabSz="825500">
              <a:spcBef>
                <a:spcPts val="1100"/>
              </a:spcBef>
              <a:defRPr sz="1400">
                <a:solidFill>
                  <a:srgbClr val="585858"/>
                </a:solidFill>
              </a:defRPr>
            </a:pPr>
            <a:r>
              <a:t>Ty riket är ditt och makten och härligheten i evighet. Amen.</a:t>
            </a:r>
            <a:endParaRPr sz="1100">
              <a:solidFill>
                <a:srgbClr val="000000"/>
              </a:solidFill>
            </a:endParaRPr>
          </a:p>
          <a:p>
            <a:pPr defTabSz="825500">
              <a:spcBef>
                <a:spcPts val="1100"/>
              </a:spcBef>
              <a:defRPr b="1" i="1" sz="1400">
                <a:solidFill>
                  <a:srgbClr val="585858"/>
                </a:solidFill>
              </a:defRPr>
            </a:pPr>
            <a:r>
              <a:t>Brödsbrytelsen</a:t>
            </a:r>
            <a:endParaRPr b="0" i="0" sz="1100">
              <a:solidFill>
                <a:srgbClr val="000000"/>
              </a:solidFill>
            </a:endParaRPr>
          </a:p>
          <a:p>
            <a:pPr defTabSz="825500">
              <a:spcBef>
                <a:spcPts val="1100"/>
              </a:spcBef>
              <a:defRPr sz="1400">
                <a:solidFill>
                  <a:srgbClr val="585858"/>
                </a:solidFill>
              </a:defRPr>
            </a:pPr>
            <a:r>
              <a:t>Brödet som vi bryter är en delaktighet av Kristi kropp.</a:t>
            </a:r>
            <a:endParaRPr sz="1100">
              <a:solidFill>
                <a:srgbClr val="000000"/>
              </a:solidFill>
            </a:endParaRPr>
          </a:p>
          <a:p>
            <a:pPr defTabSz="825500">
              <a:spcBef>
                <a:spcPts val="1100"/>
              </a:spcBef>
              <a:defRPr sz="1400">
                <a:solidFill>
                  <a:srgbClr val="585858"/>
                </a:solidFill>
              </a:defRPr>
            </a:pPr>
            <a:r>
              <a:t>Så är vi fastän många, en enda kropp,</a:t>
            </a:r>
            <a:br>
              <a:rPr sz="1100">
                <a:solidFill>
                  <a:srgbClr val="000000"/>
                </a:solidFill>
              </a:rPr>
            </a:br>
            <a:r>
              <a:t>Ty alla får vi del av ett och samma bröd.</a:t>
            </a:r>
            <a:endParaRPr sz="1100">
              <a:solidFill>
                <a:srgbClr val="000000"/>
              </a:solidFill>
            </a:endParaRPr>
          </a:p>
          <a:p>
            <a:pPr defTabSz="825500">
              <a:spcBef>
                <a:spcPts val="1100"/>
              </a:spcBef>
              <a:defRPr b="1" i="1" sz="1400">
                <a:solidFill>
                  <a:srgbClr val="585858"/>
                </a:solidFill>
              </a:defRPr>
            </a:pPr>
            <a:r>
              <a:t>Herrens frid</a:t>
            </a:r>
            <a:endParaRPr b="0" i="0" sz="1100">
              <a:solidFill>
                <a:srgbClr val="000000"/>
              </a:solidFill>
            </a:endParaRPr>
          </a:p>
          <a:p>
            <a:pPr defTabSz="825500">
              <a:spcBef>
                <a:spcPts val="1100"/>
              </a:spcBef>
              <a:defRPr sz="1400">
                <a:solidFill>
                  <a:srgbClr val="585858"/>
                </a:solidFill>
              </a:defRPr>
            </a:pPr>
          </a:p>
          <a:p>
            <a:pPr defTabSz="825500">
              <a:spcBef>
                <a:spcPts val="1100"/>
              </a:spcBef>
              <a:defRPr b="1" i="1" sz="1400">
                <a:solidFill>
                  <a:srgbClr val="585858"/>
                </a:solidFill>
              </a:defRPr>
            </a:pPr>
            <a:r>
              <a:t>O Guds lamm</a:t>
            </a:r>
            <a:endParaRPr b="0" i="0" sz="1100">
              <a:solidFill>
                <a:srgbClr val="000000"/>
              </a:solidFill>
            </a:endParaRPr>
          </a:p>
          <a:p>
            <a:pPr defTabSz="825500">
              <a:spcBef>
                <a:spcPts val="1100"/>
              </a:spcBef>
              <a:defRPr b="1" i="1" sz="1400">
                <a:solidFill>
                  <a:srgbClr val="585858"/>
                </a:solidFill>
              </a:defRPr>
            </a:pPr>
            <a:r>
              <a:t>Måltiden</a:t>
            </a:r>
            <a:endParaRPr b="0" i="0" sz="1100">
              <a:solidFill>
                <a:srgbClr val="000000"/>
              </a:solidFill>
            </a:endParaRPr>
          </a:p>
          <a:p>
            <a:pPr defTabSz="825500">
              <a:spcBef>
                <a:spcPts val="1100"/>
              </a:spcBef>
              <a:defRPr b="1" i="1" sz="1400">
                <a:solidFill>
                  <a:srgbClr val="585858"/>
                </a:solidFill>
              </a:defRPr>
            </a:pPr>
            <a:r>
              <a:t>Psalm</a:t>
            </a:r>
            <a:endParaRPr b="0" i="0" sz="1100">
              <a:solidFill>
                <a:srgbClr val="000000"/>
              </a:solidFill>
            </a:endParaRPr>
          </a:p>
          <a:p>
            <a:pPr defTabSz="825500">
              <a:spcBef>
                <a:spcPts val="1100"/>
              </a:spcBef>
              <a:defRPr b="1" i="1" sz="1400">
                <a:solidFill>
                  <a:srgbClr val="585858"/>
                </a:solidFill>
              </a:defRPr>
            </a:pPr>
            <a:r>
              <a:t>Välsignelsen</a:t>
            </a:r>
            <a:endParaRPr b="0" i="0" sz="1100">
              <a:solidFill>
                <a:srgbClr val="000000"/>
              </a:solidFill>
            </a:endParaRPr>
          </a:p>
          <a:p>
            <a:pPr defTabSz="825500">
              <a:spcBef>
                <a:spcPts val="1100"/>
              </a:spcBef>
              <a:defRPr b="1" i="1" sz="1400">
                <a:solidFill>
                  <a:srgbClr val="585858"/>
                </a:solidFill>
              </a:defRPr>
            </a:pPr>
            <a:r>
              <a:t>Sändningsord</a:t>
            </a:r>
            <a:endParaRPr b="0" i="0" sz="1100">
              <a:solidFill>
                <a:srgbClr val="000000"/>
              </a:solidFill>
            </a:endParaRPr>
          </a:p>
          <a:p>
            <a:pPr defTabSz="825500">
              <a:lnSpc>
                <a:spcPct val="107916"/>
              </a:lnSpc>
              <a:spcBef>
                <a:spcPts val="800"/>
              </a:spcBef>
              <a:defRPr sz="1400"/>
            </a:pPr>
            <a:r>
              <a:t>Låt oss gå ut till den värld som vår Herre Jesus Kristus har dött och uppstått för</a:t>
            </a:r>
            <a:endParaRPr sz="1100"/>
          </a:p>
          <a:p>
            <a:pPr defTabSz="825500">
              <a:lnSpc>
                <a:spcPct val="107916"/>
              </a:lnSpc>
              <a:spcBef>
                <a:spcPts val="800"/>
              </a:spcBef>
              <a:defRPr sz="1400"/>
            </a:pPr>
            <a:r>
              <a:t>Vi är bärare av hopp</a:t>
            </a:r>
            <a:endParaRPr sz="1100"/>
          </a:p>
          <a:p>
            <a:pPr defTabSz="825500">
              <a:spcBef>
                <a:spcPts val="1100"/>
              </a:spcBef>
              <a:defRPr b="1" i="1" sz="1400">
                <a:solidFill>
                  <a:srgbClr val="585858"/>
                </a:solidFill>
              </a:defRPr>
            </a:pPr>
          </a:p>
          <a:p>
            <a:pPr defTabSz="825500">
              <a:lnSpc>
                <a:spcPct val="107916"/>
              </a:lnSpc>
              <a:spcBef>
                <a:spcPts val="800"/>
              </a:spcBef>
              <a:defRPr b="1" sz="1600">
                <a:solidFill>
                  <a:srgbClr val="020202"/>
                </a:solidFill>
              </a:defRPr>
            </a:pPr>
          </a:p>
        </p:txBody>
      </p:sp>
      <p:sp>
        <p:nvSpPr>
          <p:cNvPr id="239" name="Jesus lämnar mig aldrig!"/>
          <p:cNvSpPr txBox="1"/>
          <p:nvPr/>
        </p:nvSpPr>
        <p:spPr>
          <a:xfrm>
            <a:off x="6477603" y="4983133"/>
            <a:ext cx="2368805" cy="47244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914400">
              <a:lnSpc>
                <a:spcPct val="90000"/>
              </a:lnSpc>
              <a:spcBef>
                <a:spcPts val="1000"/>
              </a:spcBef>
              <a:defRPr sz="3000">
                <a:latin typeface="Rocksill Regular"/>
                <a:ea typeface="Rocksill Regular"/>
                <a:cs typeface="Rocksill Regular"/>
                <a:sym typeface="Rocksill Regular"/>
              </a:defRPr>
            </a:lvl1pPr>
          </a:lstStyle>
          <a:p>
            <a:pPr/>
            <a:r>
              <a:t>Jesus lämnar mig aldrig!</a:t>
            </a:r>
          </a:p>
        </p:txBody>
      </p:sp>
      <p:sp>
        <p:nvSpPr>
          <p:cNvPr id="240" name="F"/>
          <p:cNvSpPr txBox="1"/>
          <p:nvPr/>
        </p:nvSpPr>
        <p:spPr>
          <a:xfrm>
            <a:off x="444515" y="835719"/>
            <a:ext cx="179999" cy="25820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300"/>
            </a:lvl1pPr>
          </a:lstStyle>
          <a:p>
            <a:pPr/>
            <a:r>
              <a:t>F</a:t>
            </a:r>
          </a:p>
        </p:txBody>
      </p:sp>
      <p:sp>
        <p:nvSpPr>
          <p:cNvPr id="241" name="F"/>
          <p:cNvSpPr txBox="1"/>
          <p:nvPr/>
        </p:nvSpPr>
        <p:spPr>
          <a:xfrm>
            <a:off x="444515" y="4849295"/>
            <a:ext cx="179999" cy="25820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300"/>
            </a:lvl1pPr>
          </a:lstStyle>
          <a:p>
            <a:pPr/>
            <a:r>
              <a:t>F</a:t>
            </a:r>
          </a:p>
        </p:txBody>
      </p:sp>
      <p:sp>
        <p:nvSpPr>
          <p:cNvPr id="242" name="F"/>
          <p:cNvSpPr txBox="1"/>
          <p:nvPr/>
        </p:nvSpPr>
        <p:spPr>
          <a:xfrm>
            <a:off x="3995173" y="2926810"/>
            <a:ext cx="179999" cy="25820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300"/>
            </a:lvl1pPr>
          </a:lstStyle>
          <a:p>
            <a:pPr/>
            <a:r>
              <a:t>F</a:t>
            </a:r>
          </a:p>
        </p:txBody>
      </p:sp>
      <p:sp>
        <p:nvSpPr>
          <p:cNvPr id="243" name="P"/>
          <p:cNvSpPr txBox="1"/>
          <p:nvPr/>
        </p:nvSpPr>
        <p:spPr>
          <a:xfrm>
            <a:off x="3995173" y="2363873"/>
            <a:ext cx="189431" cy="25820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300"/>
            </a:lvl1pPr>
          </a:lstStyle>
          <a:p>
            <a:pPr/>
            <a:r>
              <a:t>P</a:t>
            </a:r>
          </a:p>
        </p:txBody>
      </p:sp>
      <p:sp>
        <p:nvSpPr>
          <p:cNvPr id="244" name="P"/>
          <p:cNvSpPr txBox="1"/>
          <p:nvPr/>
        </p:nvSpPr>
        <p:spPr>
          <a:xfrm>
            <a:off x="439799" y="4233250"/>
            <a:ext cx="189431" cy="25820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300"/>
            </a:lvl1pPr>
          </a:lstStyle>
          <a:p>
            <a:pPr/>
            <a:r>
              <a:t>P</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8" name="Picture 2" descr="Picture 2"/>
          <p:cNvPicPr>
            <a:picLocks noChangeAspect="1"/>
          </p:cNvPicPr>
          <p:nvPr/>
        </p:nvPicPr>
        <p:blipFill>
          <a:blip r:embed="rId2">
            <a:extLst/>
          </a:blip>
          <a:stretch>
            <a:fillRect/>
          </a:stretch>
        </p:blipFill>
        <p:spPr>
          <a:xfrm>
            <a:off x="0" y="4715526"/>
            <a:ext cx="9906000" cy="2142475"/>
          </a:xfrm>
          <a:prstGeom prst="rect">
            <a:avLst/>
          </a:prstGeom>
          <a:ln w="12700">
            <a:miter lim="400000"/>
          </a:ln>
        </p:spPr>
      </p:pic>
      <p:sp>
        <p:nvSpPr>
          <p:cNvPr id="99" name="TextBox 8"/>
          <p:cNvSpPr txBox="1"/>
          <p:nvPr/>
        </p:nvSpPr>
        <p:spPr>
          <a:xfrm>
            <a:off x="289560" y="191210"/>
            <a:ext cx="4425170" cy="346140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1200" u="sng">
                <a:latin typeface="Ink Free"/>
                <a:ea typeface="Ink Free"/>
                <a:cs typeface="Ink Free"/>
                <a:sym typeface="Ink Free"/>
              </a:defRPr>
            </a:pPr>
            <a:r>
              <a:t>Vår församling </a:t>
            </a:r>
          </a:p>
          <a:p>
            <a:pPr>
              <a:defRPr sz="1200"/>
            </a:pPr>
            <a:r>
              <a:t>Möllebackskyrkan i Karlskrona är en EFS- församling som funnits i mer än 150 år. Möllebackskyrkan har ett sextiotal medlemmar och har flera aktiviteter, bland annat: </a:t>
            </a:r>
          </a:p>
          <a:p>
            <a:pPr marL="171450" indent="-171450">
              <a:buSzPct val="100000"/>
              <a:buFont typeface="Arial"/>
              <a:buChar char="•"/>
              <a:defRPr sz="1200"/>
            </a:pPr>
            <a:r>
              <a:t>Gudstjänst varje söndag </a:t>
            </a:r>
          </a:p>
          <a:p>
            <a:pPr marL="171450" indent="-171450">
              <a:buSzPct val="100000"/>
              <a:buFont typeface="Arial"/>
              <a:buChar char="•"/>
              <a:defRPr sz="1200"/>
            </a:pPr>
            <a:r>
              <a:t>Söndagsstunden/Söndagskola – barnsamlingar </a:t>
            </a:r>
          </a:p>
          <a:p>
            <a:pPr marL="171450" indent="-171450">
              <a:buSzPct val="100000"/>
              <a:buFont typeface="Arial"/>
              <a:buChar char="•"/>
              <a:defRPr sz="1200"/>
            </a:pPr>
            <a:r>
              <a:t>Hemgrupp</a:t>
            </a:r>
          </a:p>
          <a:p>
            <a:pPr marL="171450" indent="-171450">
              <a:buSzPct val="100000"/>
              <a:buFont typeface="Arial"/>
              <a:buChar char="•"/>
              <a:defRPr sz="1200"/>
            </a:pPr>
            <a:r>
              <a:t>Bibelstudie på Torsdagar</a:t>
            </a:r>
          </a:p>
          <a:p>
            <a:pPr marL="171450" indent="-171450">
              <a:buSzPct val="100000"/>
              <a:buFont typeface="Arial"/>
              <a:buChar char="•"/>
              <a:defRPr sz="1200"/>
            </a:pPr>
            <a:r>
              <a:t>Veckomässa på Tisdagar</a:t>
            </a:r>
          </a:p>
          <a:p>
            <a:pPr marL="171450" indent="-171450">
              <a:buSzPct val="100000"/>
              <a:buFont typeface="Arial"/>
              <a:buChar char="•"/>
              <a:defRPr sz="1200"/>
            </a:pPr>
            <a:r>
              <a:t>mm</a:t>
            </a:r>
          </a:p>
          <a:p>
            <a:pPr>
              <a:defRPr sz="1200"/>
            </a:pPr>
          </a:p>
          <a:p>
            <a:pPr>
              <a:defRPr b="1" sz="1200" u="sng">
                <a:latin typeface="Ink Free"/>
                <a:ea typeface="Ink Free"/>
                <a:cs typeface="Ink Free"/>
                <a:sym typeface="Ink Free"/>
              </a:defRPr>
            </a:pPr>
            <a:r>
              <a:t>Uppdrag och vision </a:t>
            </a:r>
          </a:p>
          <a:p>
            <a:pPr>
              <a:defRPr sz="1200"/>
            </a:pPr>
            <a:r>
              <a:t>I Möllebackskyrkan vill vi </a:t>
            </a:r>
          </a:p>
          <a:p>
            <a:pPr marL="171450" indent="-171450">
              <a:buSzPct val="100000"/>
              <a:buFont typeface="Arial"/>
              <a:buChar char="•"/>
              <a:defRPr sz="1200"/>
            </a:pPr>
            <a:r>
              <a:t>vara en välkomnande kyrka där Jesus är mitt ibland oss. </a:t>
            </a:r>
          </a:p>
          <a:p>
            <a:pPr marL="171450" indent="-171450">
              <a:buSzPct val="100000"/>
              <a:buFont typeface="Arial"/>
              <a:buChar char="•"/>
              <a:defRPr sz="1200"/>
            </a:pPr>
            <a:r>
              <a:t>vara en kyrka mitt i samhället, som möter människor där de är. </a:t>
            </a:r>
          </a:p>
          <a:p>
            <a:pPr marL="171450" indent="-171450">
              <a:buSzPct val="100000"/>
              <a:buFont typeface="Arial"/>
              <a:buChar char="•"/>
              <a:defRPr sz="1200"/>
            </a:pPr>
            <a:r>
              <a:t>stödja och verka för en levande församlingsgemenskap där man får utvecklas i sin tro. </a:t>
            </a:r>
          </a:p>
          <a:p>
            <a:pPr marL="171450" indent="-171450">
              <a:buSzPct val="100000"/>
              <a:buFont typeface="Arial"/>
              <a:buChar char="•"/>
              <a:defRPr sz="1200"/>
            </a:pPr>
            <a:r>
              <a:t>vara en självständig Kristusrörelse inom Svenska Kyrkan. </a:t>
            </a:r>
          </a:p>
        </p:txBody>
      </p:sp>
      <p:sp>
        <p:nvSpPr>
          <p:cNvPr id="100" name="TextBox 9"/>
          <p:cNvSpPr txBox="1"/>
          <p:nvPr/>
        </p:nvSpPr>
        <p:spPr>
          <a:xfrm>
            <a:off x="5191269" y="191210"/>
            <a:ext cx="4425171" cy="34980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1200" u="sng">
                <a:latin typeface="Ink Free"/>
                <a:ea typeface="Ink Free"/>
                <a:cs typeface="Ink Free"/>
                <a:sym typeface="Ink Free"/>
              </a:defRPr>
            </a:pPr>
            <a:r>
              <a:t>Kort om EFS – </a:t>
            </a:r>
            <a:r>
              <a:t>Evangeliska Fosterlandsstiftelsen</a:t>
            </a:r>
          </a:p>
          <a:p>
            <a:pPr marL="171450" indent="-171450">
              <a:buSzPct val="100000"/>
              <a:buFont typeface="Arial"/>
              <a:buChar char="•"/>
              <a:defRPr sz="1200"/>
            </a:pPr>
            <a:r>
              <a:t>EFS som rörelse är en del av Svenska Kyrkan. </a:t>
            </a:r>
          </a:p>
          <a:p>
            <a:pPr marL="171450" indent="-171450">
              <a:buSzPct val="100000"/>
              <a:buFont typeface="Arial"/>
              <a:buChar char="•"/>
              <a:defRPr sz="1200"/>
            </a:pPr>
            <a:r>
              <a:t>EFS bildades 1856 av några studenter i Stockholm som ville sprida evangeliet till svenska folket</a:t>
            </a:r>
          </a:p>
          <a:p>
            <a:pPr marL="171450" indent="-171450">
              <a:buSzPct val="100000"/>
              <a:buFont typeface="Arial"/>
              <a:buChar char="•"/>
              <a:defRPr sz="1200"/>
            </a:pPr>
            <a:r>
              <a:t>1866 landsteg de första missionärerna i Eritrea.</a:t>
            </a:r>
          </a:p>
          <a:p>
            <a:pPr marL="171450" indent="-171450">
              <a:buSzPct val="100000"/>
              <a:buFont typeface="Arial"/>
              <a:buChar char="•"/>
              <a:defRPr sz="1200"/>
            </a:pPr>
            <a:r>
              <a:t>Rörelsen (2020) består idag av ca 15.000 människor, som är medlemmar i någon av de 314 föreningar som finns spridda över hela Sverige. </a:t>
            </a:r>
          </a:p>
          <a:p>
            <a:pPr marL="171450" indent="-171450">
              <a:buSzPct val="100000"/>
              <a:buFont typeface="Arial"/>
              <a:buChar char="•"/>
              <a:defRPr sz="1200"/>
            </a:pPr>
            <a:r>
              <a:t>I EFS verksamhet (2020) tar drygt 44 500 personer del.</a:t>
            </a:r>
          </a:p>
          <a:p>
            <a:pPr>
              <a:defRPr sz="1200"/>
            </a:pPr>
            <a:r>
              <a:t>Läs mer på EFS hemsida: </a:t>
            </a:r>
            <a:r>
              <a:rPr>
                <a:solidFill>
                  <a:schemeClr val="accent1"/>
                </a:solidFill>
              </a:rPr>
              <a:t>www.efs.nu </a:t>
            </a:r>
            <a:endParaRPr>
              <a:solidFill>
                <a:schemeClr val="accent1"/>
              </a:solidFill>
            </a:endParaRPr>
          </a:p>
          <a:p>
            <a:pPr>
              <a:defRPr sz="1200">
                <a:solidFill>
                  <a:schemeClr val="accent1"/>
                </a:solidFill>
              </a:defRPr>
            </a:pPr>
          </a:p>
          <a:p>
            <a:pPr>
              <a:defRPr b="1" sz="1200" u="sng">
                <a:latin typeface="Ink Free"/>
                <a:ea typeface="Ink Free"/>
                <a:cs typeface="Ink Free"/>
                <a:sym typeface="Ink Free"/>
              </a:defRPr>
            </a:pPr>
            <a:r>
              <a:t>Teologi</a:t>
            </a:r>
            <a:r>
              <a:rPr b="0" u="none">
                <a:latin typeface="+mn-lt"/>
                <a:ea typeface="+mn-ea"/>
                <a:cs typeface="+mn-cs"/>
                <a:sym typeface="Calibri"/>
              </a:rPr>
              <a:t> </a:t>
            </a:r>
            <a:endParaRPr b="0" u="none">
              <a:latin typeface="+mn-lt"/>
              <a:ea typeface="+mn-ea"/>
              <a:cs typeface="+mn-cs"/>
              <a:sym typeface="Calibri"/>
            </a:endParaRPr>
          </a:p>
          <a:p>
            <a:pPr>
              <a:defRPr sz="1200"/>
            </a:pPr>
            <a:r>
              <a:t> EFS är en evangelisk-luthersk rörelse. ”Evangelisk” för att det centrala i kristendomen är evangeliet, det vill säga budskapet om Jesus. Det är genom tron på honom, inte på grund av egna meriter och prestationer, som vi får leva i gemenskap med Gud. </a:t>
            </a:r>
          </a:p>
          <a:p>
            <a:pPr>
              <a:defRPr sz="1200"/>
            </a:pPr>
            <a:r>
              <a:t>”Luthersk” för att det var Martin Luther, som på 1500-talet lade grunden till hur vi idag läser Bibeln.</a:t>
            </a:r>
          </a:p>
        </p:txBody>
      </p:sp>
      <p:sp>
        <p:nvSpPr>
          <p:cNvPr id="101" name="TextBox 10"/>
          <p:cNvSpPr txBox="1"/>
          <p:nvPr/>
        </p:nvSpPr>
        <p:spPr>
          <a:xfrm rot="21052350">
            <a:off x="6490125" y="3667717"/>
            <a:ext cx="332567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a:latin typeface="InkFree"/>
                <a:ea typeface="InkFree"/>
                <a:cs typeface="InkFree"/>
                <a:sym typeface="InkFree"/>
              </a:defRPr>
            </a:lvl1pPr>
          </a:lstStyle>
          <a:p>
            <a:pPr/>
            <a:r>
              <a:t>Gud välsigne dig och välkommen till Möllebackskyrkan! </a:t>
            </a:r>
          </a:p>
        </p:txBody>
      </p:sp>
      <p:sp>
        <p:nvSpPr>
          <p:cNvPr id="102" name="TextBox 11"/>
          <p:cNvSpPr txBox="1"/>
          <p:nvPr/>
        </p:nvSpPr>
        <p:spPr>
          <a:xfrm>
            <a:off x="5191269" y="4346390"/>
            <a:ext cx="3669427" cy="14458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1100" u="sng">
                <a:latin typeface="Ink Free"/>
                <a:ea typeface="Ink Free"/>
                <a:cs typeface="Ink Free"/>
                <a:sym typeface="Ink Free"/>
              </a:defRPr>
            </a:pPr>
            <a:r>
              <a:t>Kontaktuppgifter</a:t>
            </a:r>
            <a:r>
              <a:rPr b="0" u="none">
                <a:latin typeface="+mn-lt"/>
                <a:ea typeface="+mn-ea"/>
                <a:cs typeface="+mn-cs"/>
                <a:sym typeface="Calibri"/>
              </a:rPr>
              <a:t> </a:t>
            </a:r>
            <a:endParaRPr b="0" u="none">
              <a:latin typeface="+mn-lt"/>
              <a:ea typeface="+mn-ea"/>
              <a:cs typeface="+mn-cs"/>
              <a:sym typeface="Calibri"/>
            </a:endParaRPr>
          </a:p>
          <a:p>
            <a:pPr>
              <a:defRPr sz="1100"/>
            </a:pPr>
            <a:r>
              <a:t>e-mail : 		kontakt@mollebackskyrkan.se </a:t>
            </a:r>
          </a:p>
          <a:p>
            <a:pPr>
              <a:defRPr sz="1100"/>
            </a:pPr>
            <a:r>
              <a:t>Adress : 	EFS Möllebackskyrkan </a:t>
            </a:r>
            <a:br/>
            <a:r>
              <a:t>		Stora Möllebacksgränd 5</a:t>
            </a:r>
            <a:br/>
            <a:r>
              <a:t>		371 34 Karlskrona </a:t>
            </a:r>
          </a:p>
          <a:p>
            <a:pPr>
              <a:defRPr sz="1100">
                <a:solidFill>
                  <a:schemeClr val="accent1"/>
                </a:solidFill>
              </a:defRPr>
            </a:pPr>
            <a:r>
              <a:t>Web: 		www.mollebackskyrkan.se </a:t>
            </a:r>
          </a:p>
          <a:p>
            <a:pPr>
              <a:defRPr sz="1100"/>
            </a:pPr>
          </a:p>
          <a:p>
            <a:pPr>
              <a:defRPr sz="1100">
                <a:solidFill>
                  <a:srgbClr val="D4D4D4"/>
                </a:solidFill>
                <a:latin typeface="Menlo Regular"/>
                <a:ea typeface="Menlo Regular"/>
                <a:cs typeface="Menlo Regular"/>
                <a:sym typeface="Menlo Regular"/>
              </a:defRPr>
            </a:pPr>
            <a:r>
              <a:t>   </a:t>
            </a:r>
          </a:p>
        </p:txBody>
      </p:sp>
      <p:sp>
        <p:nvSpPr>
          <p:cNvPr id="103" name="Rectangle 13"/>
          <p:cNvSpPr txBox="1"/>
          <p:nvPr/>
        </p:nvSpPr>
        <p:spPr>
          <a:xfrm>
            <a:off x="1689030" y="4635566"/>
            <a:ext cx="1877800" cy="33308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a:solidFill>
                  <a:srgbClr val="003399"/>
                </a:solidFill>
              </a:defRPr>
            </a:pPr>
            <a:r>
              <a:t>Möllebackskyrkan</a:t>
            </a:r>
            <a:r>
              <a:rPr b="0">
                <a:solidFill>
                  <a:srgbClr val="000000"/>
                </a:solidFill>
              </a:rPr>
              <a:t> </a:t>
            </a:r>
          </a:p>
        </p:txBody>
      </p:sp>
      <p:pic>
        <p:nvPicPr>
          <p:cNvPr id="104" name="Image" descr="Image"/>
          <p:cNvPicPr>
            <a:picLocks noChangeAspect="1"/>
          </p:cNvPicPr>
          <p:nvPr/>
        </p:nvPicPr>
        <p:blipFill>
          <a:blip r:embed="rId3">
            <a:extLst/>
          </a:blip>
          <a:stretch>
            <a:fillRect/>
          </a:stretch>
        </p:blipFill>
        <p:spPr>
          <a:xfrm>
            <a:off x="1033415" y="4523581"/>
            <a:ext cx="624922" cy="730455"/>
          </a:xfrm>
          <a:prstGeom prst="rect">
            <a:avLst/>
          </a:prstGeom>
          <a:ln w="12700">
            <a:miter lim="400000"/>
          </a:ln>
        </p:spPr>
      </p:pic>
      <p:pic>
        <p:nvPicPr>
          <p:cNvPr id="105" name="Image" descr="Image"/>
          <p:cNvPicPr>
            <a:picLocks noChangeAspect="1"/>
          </p:cNvPicPr>
          <p:nvPr/>
        </p:nvPicPr>
        <p:blipFill>
          <a:blip r:embed="rId4">
            <a:extLst/>
          </a:blip>
          <a:srcRect l="12070" t="3709" r="10447" b="2759"/>
          <a:stretch>
            <a:fillRect/>
          </a:stretch>
        </p:blipFill>
        <p:spPr>
          <a:xfrm>
            <a:off x="5155919" y="5415045"/>
            <a:ext cx="437700" cy="426291"/>
          </a:xfrm>
          <a:custGeom>
            <a:avLst/>
            <a:gdLst/>
            <a:ahLst/>
            <a:cxnLst>
              <a:cxn ang="0">
                <a:pos x="wd2" y="hd2"/>
              </a:cxn>
              <a:cxn ang="5400000">
                <a:pos x="wd2" y="hd2"/>
              </a:cxn>
              <a:cxn ang="10800000">
                <a:pos x="wd2" y="hd2"/>
              </a:cxn>
              <a:cxn ang="16200000">
                <a:pos x="wd2" y="hd2"/>
              </a:cxn>
            </a:cxnLst>
            <a:rect l="0" t="0" r="r" b="b"/>
            <a:pathLst>
              <a:path w="21335" h="21560" fill="norm" stroke="1" extrusionOk="0">
                <a:moveTo>
                  <a:pt x="5839" y="0"/>
                </a:moveTo>
                <a:lnTo>
                  <a:pt x="5452" y="221"/>
                </a:lnTo>
                <a:cubicBezTo>
                  <a:pt x="4904" y="516"/>
                  <a:pt x="4449" y="987"/>
                  <a:pt x="4214" y="1525"/>
                </a:cubicBezTo>
                <a:lnTo>
                  <a:pt x="4156" y="1686"/>
                </a:lnTo>
                <a:cubicBezTo>
                  <a:pt x="4125" y="1793"/>
                  <a:pt x="4100" y="1900"/>
                  <a:pt x="4079" y="2047"/>
                </a:cubicBezTo>
                <a:cubicBezTo>
                  <a:pt x="4052" y="2387"/>
                  <a:pt x="4032" y="3024"/>
                  <a:pt x="4021" y="3994"/>
                </a:cubicBezTo>
                <a:lnTo>
                  <a:pt x="4021" y="6885"/>
                </a:lnTo>
                <a:lnTo>
                  <a:pt x="4021" y="11802"/>
                </a:lnTo>
                <a:lnTo>
                  <a:pt x="4253" y="12264"/>
                </a:lnTo>
                <a:cubicBezTo>
                  <a:pt x="4333" y="12423"/>
                  <a:pt x="4426" y="12550"/>
                  <a:pt x="4523" y="12685"/>
                </a:cubicBezTo>
                <a:cubicBezTo>
                  <a:pt x="4557" y="12731"/>
                  <a:pt x="4586" y="12781"/>
                  <a:pt x="4620" y="12826"/>
                </a:cubicBezTo>
                <a:cubicBezTo>
                  <a:pt x="4875" y="13139"/>
                  <a:pt x="5185" y="13390"/>
                  <a:pt x="5529" y="13549"/>
                </a:cubicBezTo>
                <a:cubicBezTo>
                  <a:pt x="5693" y="13624"/>
                  <a:pt x="5855" y="13671"/>
                  <a:pt x="6032" y="13709"/>
                </a:cubicBezTo>
                <a:cubicBezTo>
                  <a:pt x="6104" y="13718"/>
                  <a:pt x="6201" y="13721"/>
                  <a:pt x="6323" y="13729"/>
                </a:cubicBezTo>
                <a:cubicBezTo>
                  <a:pt x="6407" y="13734"/>
                  <a:pt x="6434" y="13746"/>
                  <a:pt x="6574" y="13749"/>
                </a:cubicBezTo>
                <a:cubicBezTo>
                  <a:pt x="7383" y="13770"/>
                  <a:pt x="9067" y="13781"/>
                  <a:pt x="10907" y="13769"/>
                </a:cubicBezTo>
                <a:lnTo>
                  <a:pt x="15144" y="13729"/>
                </a:lnTo>
                <a:cubicBezTo>
                  <a:pt x="15194" y="13724"/>
                  <a:pt x="15252" y="13735"/>
                  <a:pt x="15279" y="13729"/>
                </a:cubicBezTo>
                <a:cubicBezTo>
                  <a:pt x="15352" y="13713"/>
                  <a:pt x="15437" y="13674"/>
                  <a:pt x="15511" y="13649"/>
                </a:cubicBezTo>
                <a:cubicBezTo>
                  <a:pt x="15571" y="13628"/>
                  <a:pt x="15625" y="13615"/>
                  <a:pt x="15685" y="13589"/>
                </a:cubicBezTo>
                <a:lnTo>
                  <a:pt x="15821" y="13529"/>
                </a:lnTo>
                <a:cubicBezTo>
                  <a:pt x="15935" y="13474"/>
                  <a:pt x="16029" y="13414"/>
                  <a:pt x="16130" y="13348"/>
                </a:cubicBezTo>
                <a:cubicBezTo>
                  <a:pt x="16160" y="13328"/>
                  <a:pt x="16198" y="13309"/>
                  <a:pt x="16227" y="13288"/>
                </a:cubicBezTo>
                <a:cubicBezTo>
                  <a:pt x="16239" y="13279"/>
                  <a:pt x="16254" y="13256"/>
                  <a:pt x="16266" y="13248"/>
                </a:cubicBezTo>
                <a:cubicBezTo>
                  <a:pt x="16333" y="13196"/>
                  <a:pt x="16396" y="13144"/>
                  <a:pt x="16459" y="13087"/>
                </a:cubicBezTo>
                <a:cubicBezTo>
                  <a:pt x="16512" y="13038"/>
                  <a:pt x="16564" y="12999"/>
                  <a:pt x="16614" y="12946"/>
                </a:cubicBezTo>
                <a:cubicBezTo>
                  <a:pt x="16789" y="12754"/>
                  <a:pt x="16943" y="12530"/>
                  <a:pt x="17078" y="12264"/>
                </a:cubicBezTo>
                <a:lnTo>
                  <a:pt x="17175" y="12063"/>
                </a:lnTo>
                <a:cubicBezTo>
                  <a:pt x="17245" y="11831"/>
                  <a:pt x="17284" y="11491"/>
                  <a:pt x="17310" y="10979"/>
                </a:cubicBezTo>
                <a:lnTo>
                  <a:pt x="17310" y="6845"/>
                </a:lnTo>
                <a:lnTo>
                  <a:pt x="17310" y="2810"/>
                </a:lnTo>
                <a:cubicBezTo>
                  <a:pt x="17302" y="2510"/>
                  <a:pt x="17283" y="2216"/>
                  <a:pt x="17272" y="2067"/>
                </a:cubicBezTo>
                <a:cubicBezTo>
                  <a:pt x="17268" y="2031"/>
                  <a:pt x="17276" y="1990"/>
                  <a:pt x="17272" y="1967"/>
                </a:cubicBezTo>
                <a:cubicBezTo>
                  <a:pt x="17270" y="1953"/>
                  <a:pt x="17254" y="1938"/>
                  <a:pt x="17252" y="1927"/>
                </a:cubicBezTo>
                <a:cubicBezTo>
                  <a:pt x="17232" y="1837"/>
                  <a:pt x="17232" y="1792"/>
                  <a:pt x="17214" y="1706"/>
                </a:cubicBezTo>
                <a:lnTo>
                  <a:pt x="17078" y="1425"/>
                </a:lnTo>
                <a:cubicBezTo>
                  <a:pt x="16949" y="1171"/>
                  <a:pt x="16661" y="804"/>
                  <a:pt x="16440" y="602"/>
                </a:cubicBezTo>
                <a:cubicBezTo>
                  <a:pt x="16096" y="288"/>
                  <a:pt x="15914" y="122"/>
                  <a:pt x="15279" y="40"/>
                </a:cubicBezTo>
                <a:cubicBezTo>
                  <a:pt x="15246" y="38"/>
                  <a:pt x="15201" y="42"/>
                  <a:pt x="15163" y="40"/>
                </a:cubicBezTo>
                <a:cubicBezTo>
                  <a:pt x="14481" y="19"/>
                  <a:pt x="12763" y="0"/>
                  <a:pt x="10694" y="0"/>
                </a:cubicBezTo>
                <a:lnTo>
                  <a:pt x="10617" y="0"/>
                </a:lnTo>
                <a:lnTo>
                  <a:pt x="5839" y="0"/>
                </a:lnTo>
                <a:close/>
                <a:moveTo>
                  <a:pt x="1235" y="15375"/>
                </a:moveTo>
                <a:cubicBezTo>
                  <a:pt x="1197" y="15374"/>
                  <a:pt x="1158" y="15389"/>
                  <a:pt x="1119" y="15395"/>
                </a:cubicBezTo>
                <a:cubicBezTo>
                  <a:pt x="1109" y="15397"/>
                  <a:pt x="1090" y="15393"/>
                  <a:pt x="1080" y="15395"/>
                </a:cubicBezTo>
                <a:cubicBezTo>
                  <a:pt x="1057" y="15400"/>
                  <a:pt x="1045" y="15408"/>
                  <a:pt x="1022" y="15415"/>
                </a:cubicBezTo>
                <a:cubicBezTo>
                  <a:pt x="978" y="15435"/>
                  <a:pt x="927" y="15462"/>
                  <a:pt x="867" y="15496"/>
                </a:cubicBezTo>
                <a:cubicBezTo>
                  <a:pt x="66" y="15945"/>
                  <a:pt x="-258" y="17196"/>
                  <a:pt x="229" y="17663"/>
                </a:cubicBezTo>
                <a:cubicBezTo>
                  <a:pt x="274" y="17701"/>
                  <a:pt x="323" y="17730"/>
                  <a:pt x="384" y="17764"/>
                </a:cubicBezTo>
                <a:cubicBezTo>
                  <a:pt x="424" y="17786"/>
                  <a:pt x="451" y="17809"/>
                  <a:pt x="480" y="17824"/>
                </a:cubicBezTo>
                <a:cubicBezTo>
                  <a:pt x="593" y="17870"/>
                  <a:pt x="589" y="17841"/>
                  <a:pt x="538" y="17683"/>
                </a:cubicBezTo>
                <a:cubicBezTo>
                  <a:pt x="515" y="17610"/>
                  <a:pt x="496" y="17536"/>
                  <a:pt x="480" y="17463"/>
                </a:cubicBezTo>
                <a:cubicBezTo>
                  <a:pt x="438" y="17315"/>
                  <a:pt x="433" y="17124"/>
                  <a:pt x="442" y="16941"/>
                </a:cubicBezTo>
                <a:cubicBezTo>
                  <a:pt x="442" y="16932"/>
                  <a:pt x="441" y="16930"/>
                  <a:pt x="442" y="16921"/>
                </a:cubicBezTo>
                <a:cubicBezTo>
                  <a:pt x="442" y="16916"/>
                  <a:pt x="441" y="16905"/>
                  <a:pt x="442" y="16901"/>
                </a:cubicBezTo>
                <a:cubicBezTo>
                  <a:pt x="445" y="16838"/>
                  <a:pt x="452" y="16781"/>
                  <a:pt x="461" y="16720"/>
                </a:cubicBezTo>
                <a:cubicBezTo>
                  <a:pt x="470" y="16663"/>
                  <a:pt x="486" y="16614"/>
                  <a:pt x="500" y="16559"/>
                </a:cubicBezTo>
                <a:cubicBezTo>
                  <a:pt x="501" y="16555"/>
                  <a:pt x="499" y="16544"/>
                  <a:pt x="500" y="16539"/>
                </a:cubicBezTo>
                <a:cubicBezTo>
                  <a:pt x="554" y="16278"/>
                  <a:pt x="631" y="16053"/>
                  <a:pt x="732" y="15977"/>
                </a:cubicBezTo>
                <a:cubicBezTo>
                  <a:pt x="754" y="15953"/>
                  <a:pt x="787" y="15938"/>
                  <a:pt x="809" y="15937"/>
                </a:cubicBezTo>
                <a:cubicBezTo>
                  <a:pt x="845" y="15900"/>
                  <a:pt x="869" y="15888"/>
                  <a:pt x="887" y="15897"/>
                </a:cubicBezTo>
                <a:cubicBezTo>
                  <a:pt x="899" y="15903"/>
                  <a:pt x="916" y="15941"/>
                  <a:pt x="925" y="16017"/>
                </a:cubicBezTo>
                <a:cubicBezTo>
                  <a:pt x="934" y="16032"/>
                  <a:pt x="938" y="16056"/>
                  <a:pt x="945" y="16078"/>
                </a:cubicBezTo>
                <a:cubicBezTo>
                  <a:pt x="946" y="16082"/>
                  <a:pt x="943" y="16093"/>
                  <a:pt x="945" y="16098"/>
                </a:cubicBezTo>
                <a:cubicBezTo>
                  <a:pt x="950" y="16117"/>
                  <a:pt x="959" y="16132"/>
                  <a:pt x="964" y="16158"/>
                </a:cubicBezTo>
                <a:cubicBezTo>
                  <a:pt x="966" y="16169"/>
                  <a:pt x="962" y="16186"/>
                  <a:pt x="964" y="16198"/>
                </a:cubicBezTo>
                <a:cubicBezTo>
                  <a:pt x="975" y="16266"/>
                  <a:pt x="996" y="16366"/>
                  <a:pt x="1003" y="16479"/>
                </a:cubicBezTo>
                <a:cubicBezTo>
                  <a:pt x="1007" y="16555"/>
                  <a:pt x="1000" y="16659"/>
                  <a:pt x="1003" y="16760"/>
                </a:cubicBezTo>
                <a:cubicBezTo>
                  <a:pt x="1005" y="16845"/>
                  <a:pt x="1021" y="16916"/>
                  <a:pt x="1022" y="17021"/>
                </a:cubicBezTo>
                <a:cubicBezTo>
                  <a:pt x="1025" y="17242"/>
                  <a:pt x="1022" y="17501"/>
                  <a:pt x="1022" y="17824"/>
                </a:cubicBezTo>
                <a:cubicBezTo>
                  <a:pt x="1022" y="18095"/>
                  <a:pt x="1008" y="18362"/>
                  <a:pt x="1003" y="18607"/>
                </a:cubicBezTo>
                <a:cubicBezTo>
                  <a:pt x="1002" y="18640"/>
                  <a:pt x="1004" y="18674"/>
                  <a:pt x="1003" y="18707"/>
                </a:cubicBezTo>
                <a:cubicBezTo>
                  <a:pt x="997" y="18934"/>
                  <a:pt x="993" y="19118"/>
                  <a:pt x="983" y="19289"/>
                </a:cubicBezTo>
                <a:cubicBezTo>
                  <a:pt x="988" y="19709"/>
                  <a:pt x="995" y="19992"/>
                  <a:pt x="1003" y="20012"/>
                </a:cubicBezTo>
                <a:cubicBezTo>
                  <a:pt x="1015" y="20010"/>
                  <a:pt x="1027" y="20014"/>
                  <a:pt x="1041" y="20012"/>
                </a:cubicBezTo>
                <a:cubicBezTo>
                  <a:pt x="1069" y="20002"/>
                  <a:pt x="1109" y="19997"/>
                  <a:pt x="1157" y="19972"/>
                </a:cubicBezTo>
                <a:cubicBezTo>
                  <a:pt x="1198" y="19944"/>
                  <a:pt x="1234" y="19894"/>
                  <a:pt x="1274" y="19851"/>
                </a:cubicBezTo>
                <a:cubicBezTo>
                  <a:pt x="1278" y="19846"/>
                  <a:pt x="1289" y="19856"/>
                  <a:pt x="1293" y="19851"/>
                </a:cubicBezTo>
                <a:cubicBezTo>
                  <a:pt x="1333" y="19806"/>
                  <a:pt x="1357" y="19746"/>
                  <a:pt x="1390" y="19691"/>
                </a:cubicBezTo>
                <a:cubicBezTo>
                  <a:pt x="1518" y="19382"/>
                  <a:pt x="1569" y="18759"/>
                  <a:pt x="1602" y="17402"/>
                </a:cubicBezTo>
                <a:lnTo>
                  <a:pt x="1622" y="16399"/>
                </a:lnTo>
                <a:cubicBezTo>
                  <a:pt x="1622" y="16390"/>
                  <a:pt x="1622" y="16368"/>
                  <a:pt x="1622" y="16359"/>
                </a:cubicBezTo>
                <a:cubicBezTo>
                  <a:pt x="1623" y="16190"/>
                  <a:pt x="1625" y="16065"/>
                  <a:pt x="1622" y="15957"/>
                </a:cubicBezTo>
                <a:cubicBezTo>
                  <a:pt x="1621" y="15929"/>
                  <a:pt x="1623" y="15902"/>
                  <a:pt x="1622" y="15877"/>
                </a:cubicBezTo>
                <a:cubicBezTo>
                  <a:pt x="1618" y="15793"/>
                  <a:pt x="1611" y="15727"/>
                  <a:pt x="1602" y="15676"/>
                </a:cubicBezTo>
                <a:cubicBezTo>
                  <a:pt x="1601" y="15667"/>
                  <a:pt x="1604" y="15665"/>
                  <a:pt x="1602" y="15656"/>
                </a:cubicBezTo>
                <a:cubicBezTo>
                  <a:pt x="1599" y="15639"/>
                  <a:pt x="1587" y="15610"/>
                  <a:pt x="1583" y="15596"/>
                </a:cubicBezTo>
                <a:cubicBezTo>
                  <a:pt x="1578" y="15580"/>
                  <a:pt x="1589" y="15568"/>
                  <a:pt x="1583" y="15556"/>
                </a:cubicBezTo>
                <a:cubicBezTo>
                  <a:pt x="1578" y="15545"/>
                  <a:pt x="1570" y="15545"/>
                  <a:pt x="1564" y="15536"/>
                </a:cubicBezTo>
                <a:cubicBezTo>
                  <a:pt x="1553" y="15520"/>
                  <a:pt x="1537" y="15506"/>
                  <a:pt x="1525" y="15496"/>
                </a:cubicBezTo>
                <a:cubicBezTo>
                  <a:pt x="1513" y="15485"/>
                  <a:pt x="1501" y="15464"/>
                  <a:pt x="1486" y="15455"/>
                </a:cubicBezTo>
                <a:lnTo>
                  <a:pt x="1409" y="15435"/>
                </a:lnTo>
                <a:cubicBezTo>
                  <a:pt x="1379" y="15421"/>
                  <a:pt x="1357" y="15405"/>
                  <a:pt x="1332" y="15395"/>
                </a:cubicBezTo>
                <a:cubicBezTo>
                  <a:pt x="1296" y="15386"/>
                  <a:pt x="1270" y="15376"/>
                  <a:pt x="1235" y="15375"/>
                </a:cubicBezTo>
                <a:close/>
                <a:moveTo>
                  <a:pt x="7019" y="15375"/>
                </a:moveTo>
                <a:cubicBezTo>
                  <a:pt x="7002" y="15377"/>
                  <a:pt x="6992" y="15384"/>
                  <a:pt x="6980" y="15395"/>
                </a:cubicBezTo>
                <a:cubicBezTo>
                  <a:pt x="6977" y="15398"/>
                  <a:pt x="6964" y="15391"/>
                  <a:pt x="6961" y="15395"/>
                </a:cubicBezTo>
                <a:cubicBezTo>
                  <a:pt x="6950" y="15409"/>
                  <a:pt x="6949" y="15428"/>
                  <a:pt x="6942" y="15455"/>
                </a:cubicBezTo>
                <a:cubicBezTo>
                  <a:pt x="6935" y="15479"/>
                  <a:pt x="6927" y="15521"/>
                  <a:pt x="6922" y="15556"/>
                </a:cubicBezTo>
                <a:cubicBezTo>
                  <a:pt x="6915" y="15612"/>
                  <a:pt x="6909" y="15684"/>
                  <a:pt x="6903" y="15777"/>
                </a:cubicBezTo>
                <a:cubicBezTo>
                  <a:pt x="6897" y="15868"/>
                  <a:pt x="6890" y="15940"/>
                  <a:pt x="6884" y="15997"/>
                </a:cubicBezTo>
                <a:cubicBezTo>
                  <a:pt x="6878" y="16040"/>
                  <a:pt x="6873" y="16070"/>
                  <a:pt x="6864" y="16098"/>
                </a:cubicBezTo>
                <a:cubicBezTo>
                  <a:pt x="6856" y="16122"/>
                  <a:pt x="6858" y="16142"/>
                  <a:pt x="6845" y="16158"/>
                </a:cubicBezTo>
                <a:cubicBezTo>
                  <a:pt x="6840" y="16163"/>
                  <a:pt x="6831" y="16174"/>
                  <a:pt x="6826" y="16178"/>
                </a:cubicBezTo>
                <a:cubicBezTo>
                  <a:pt x="6815" y="16187"/>
                  <a:pt x="6801" y="16192"/>
                  <a:pt x="6787" y="16198"/>
                </a:cubicBezTo>
                <a:cubicBezTo>
                  <a:pt x="6779" y="16201"/>
                  <a:pt x="6776" y="16195"/>
                  <a:pt x="6767" y="16198"/>
                </a:cubicBezTo>
                <a:cubicBezTo>
                  <a:pt x="6756" y="16202"/>
                  <a:pt x="6724" y="16215"/>
                  <a:pt x="6709" y="16218"/>
                </a:cubicBezTo>
                <a:cubicBezTo>
                  <a:pt x="6667" y="16226"/>
                  <a:pt x="6623" y="16232"/>
                  <a:pt x="6555" y="16238"/>
                </a:cubicBezTo>
                <a:cubicBezTo>
                  <a:pt x="6483" y="16244"/>
                  <a:pt x="6426" y="16247"/>
                  <a:pt x="6381" y="16258"/>
                </a:cubicBezTo>
                <a:cubicBezTo>
                  <a:pt x="6347" y="16267"/>
                  <a:pt x="6325" y="16286"/>
                  <a:pt x="6303" y="16298"/>
                </a:cubicBezTo>
                <a:cubicBezTo>
                  <a:pt x="6289" y="16306"/>
                  <a:pt x="6274" y="16308"/>
                  <a:pt x="6265" y="16319"/>
                </a:cubicBezTo>
                <a:cubicBezTo>
                  <a:pt x="6254" y="16329"/>
                  <a:pt x="6251" y="16345"/>
                  <a:pt x="6245" y="16359"/>
                </a:cubicBezTo>
                <a:cubicBezTo>
                  <a:pt x="6236" y="16380"/>
                  <a:pt x="6226" y="16409"/>
                  <a:pt x="6226" y="16439"/>
                </a:cubicBezTo>
                <a:cubicBezTo>
                  <a:pt x="6226" y="16468"/>
                  <a:pt x="6237" y="16478"/>
                  <a:pt x="6245" y="16499"/>
                </a:cubicBezTo>
                <a:cubicBezTo>
                  <a:pt x="6248" y="16506"/>
                  <a:pt x="6261" y="16513"/>
                  <a:pt x="6265" y="16519"/>
                </a:cubicBezTo>
                <a:cubicBezTo>
                  <a:pt x="6273" y="16534"/>
                  <a:pt x="6269" y="16548"/>
                  <a:pt x="6284" y="16559"/>
                </a:cubicBezTo>
                <a:cubicBezTo>
                  <a:pt x="6289" y="16563"/>
                  <a:pt x="6297" y="16576"/>
                  <a:pt x="6303" y="16579"/>
                </a:cubicBezTo>
                <a:cubicBezTo>
                  <a:pt x="6322" y="16590"/>
                  <a:pt x="6354" y="16592"/>
                  <a:pt x="6381" y="16600"/>
                </a:cubicBezTo>
                <a:cubicBezTo>
                  <a:pt x="6427" y="16612"/>
                  <a:pt x="6478" y="16633"/>
                  <a:pt x="6555" y="16640"/>
                </a:cubicBezTo>
                <a:lnTo>
                  <a:pt x="6884" y="16660"/>
                </a:lnTo>
                <a:lnTo>
                  <a:pt x="6884" y="17422"/>
                </a:lnTo>
                <a:cubicBezTo>
                  <a:pt x="6882" y="17948"/>
                  <a:pt x="6840" y="18199"/>
                  <a:pt x="6748" y="18386"/>
                </a:cubicBezTo>
                <a:cubicBezTo>
                  <a:pt x="6734" y="18414"/>
                  <a:pt x="6726" y="18440"/>
                  <a:pt x="6709" y="18466"/>
                </a:cubicBezTo>
                <a:lnTo>
                  <a:pt x="6555" y="18727"/>
                </a:lnTo>
                <a:lnTo>
                  <a:pt x="6535" y="18707"/>
                </a:lnTo>
                <a:lnTo>
                  <a:pt x="6516" y="18727"/>
                </a:lnTo>
                <a:lnTo>
                  <a:pt x="6400" y="18526"/>
                </a:lnTo>
                <a:cubicBezTo>
                  <a:pt x="6372" y="18500"/>
                  <a:pt x="6334" y="18455"/>
                  <a:pt x="6303" y="18386"/>
                </a:cubicBezTo>
                <a:cubicBezTo>
                  <a:pt x="6159" y="18188"/>
                  <a:pt x="6059" y="18078"/>
                  <a:pt x="5723" y="17804"/>
                </a:cubicBezTo>
                <a:cubicBezTo>
                  <a:pt x="5716" y="17798"/>
                  <a:pt x="5710" y="17789"/>
                  <a:pt x="5704" y="17784"/>
                </a:cubicBezTo>
                <a:lnTo>
                  <a:pt x="5607" y="17724"/>
                </a:lnTo>
                <a:lnTo>
                  <a:pt x="5549" y="17683"/>
                </a:lnTo>
                <a:lnTo>
                  <a:pt x="5568" y="17623"/>
                </a:lnTo>
                <a:cubicBezTo>
                  <a:pt x="5547" y="17556"/>
                  <a:pt x="5561" y="17486"/>
                  <a:pt x="5645" y="17302"/>
                </a:cubicBezTo>
                <a:cubicBezTo>
                  <a:pt x="5723" y="17132"/>
                  <a:pt x="5756" y="17020"/>
                  <a:pt x="5742" y="16941"/>
                </a:cubicBezTo>
                <a:cubicBezTo>
                  <a:pt x="5740" y="16934"/>
                  <a:pt x="5745" y="16927"/>
                  <a:pt x="5742" y="16921"/>
                </a:cubicBezTo>
                <a:cubicBezTo>
                  <a:pt x="5738" y="16911"/>
                  <a:pt x="5729" y="16889"/>
                  <a:pt x="5723" y="16881"/>
                </a:cubicBezTo>
                <a:cubicBezTo>
                  <a:pt x="5714" y="16869"/>
                  <a:pt x="5716" y="16870"/>
                  <a:pt x="5704" y="16860"/>
                </a:cubicBezTo>
                <a:cubicBezTo>
                  <a:pt x="5693" y="16852"/>
                  <a:pt x="5678" y="16847"/>
                  <a:pt x="5665" y="16840"/>
                </a:cubicBezTo>
                <a:cubicBezTo>
                  <a:pt x="5654" y="16835"/>
                  <a:pt x="5639" y="16824"/>
                  <a:pt x="5626" y="16820"/>
                </a:cubicBezTo>
                <a:cubicBezTo>
                  <a:pt x="5565" y="16803"/>
                  <a:pt x="5481" y="16794"/>
                  <a:pt x="5375" y="16800"/>
                </a:cubicBezTo>
                <a:cubicBezTo>
                  <a:pt x="5351" y="16802"/>
                  <a:pt x="5337" y="16819"/>
                  <a:pt x="5317" y="16820"/>
                </a:cubicBezTo>
                <a:cubicBezTo>
                  <a:pt x="5178" y="16858"/>
                  <a:pt x="5068" y="16940"/>
                  <a:pt x="5007" y="17081"/>
                </a:cubicBezTo>
                <a:cubicBezTo>
                  <a:pt x="4994" y="17186"/>
                  <a:pt x="4995" y="17335"/>
                  <a:pt x="4988" y="17543"/>
                </a:cubicBezTo>
                <a:cubicBezTo>
                  <a:pt x="4986" y="17593"/>
                  <a:pt x="4972" y="17641"/>
                  <a:pt x="4968" y="17683"/>
                </a:cubicBezTo>
                <a:cubicBezTo>
                  <a:pt x="4990" y="17914"/>
                  <a:pt x="4931" y="18050"/>
                  <a:pt x="4659" y="18486"/>
                </a:cubicBezTo>
                <a:cubicBezTo>
                  <a:pt x="4652" y="18497"/>
                  <a:pt x="4665" y="18517"/>
                  <a:pt x="4659" y="18526"/>
                </a:cubicBezTo>
                <a:cubicBezTo>
                  <a:pt x="4544" y="18757"/>
                  <a:pt x="4418" y="18931"/>
                  <a:pt x="4330" y="18988"/>
                </a:cubicBezTo>
                <a:cubicBezTo>
                  <a:pt x="4270" y="19026"/>
                  <a:pt x="4214" y="19012"/>
                  <a:pt x="4175" y="18948"/>
                </a:cubicBezTo>
                <a:cubicBezTo>
                  <a:pt x="4053" y="18844"/>
                  <a:pt x="4049" y="18684"/>
                  <a:pt x="4098" y="17944"/>
                </a:cubicBezTo>
                <a:cubicBezTo>
                  <a:pt x="4148" y="17189"/>
                  <a:pt x="4145" y="17093"/>
                  <a:pt x="4001" y="16981"/>
                </a:cubicBezTo>
                <a:cubicBezTo>
                  <a:pt x="3981" y="16966"/>
                  <a:pt x="3965" y="16955"/>
                  <a:pt x="3943" y="16941"/>
                </a:cubicBezTo>
                <a:cubicBezTo>
                  <a:pt x="3941" y="16939"/>
                  <a:pt x="3945" y="16922"/>
                  <a:pt x="3943" y="16921"/>
                </a:cubicBezTo>
                <a:cubicBezTo>
                  <a:pt x="3941" y="16919"/>
                  <a:pt x="3926" y="16922"/>
                  <a:pt x="3924" y="16921"/>
                </a:cubicBezTo>
                <a:cubicBezTo>
                  <a:pt x="3577" y="16696"/>
                  <a:pt x="3248" y="16887"/>
                  <a:pt x="2976" y="17483"/>
                </a:cubicBezTo>
                <a:cubicBezTo>
                  <a:pt x="2711" y="18063"/>
                  <a:pt x="2549" y="18034"/>
                  <a:pt x="2628" y="17422"/>
                </a:cubicBezTo>
                <a:cubicBezTo>
                  <a:pt x="2676" y="17043"/>
                  <a:pt x="2667" y="16987"/>
                  <a:pt x="2512" y="16901"/>
                </a:cubicBezTo>
                <a:cubicBezTo>
                  <a:pt x="2474" y="16880"/>
                  <a:pt x="2445" y="16854"/>
                  <a:pt x="2415" y="16840"/>
                </a:cubicBezTo>
                <a:cubicBezTo>
                  <a:pt x="2386" y="16834"/>
                  <a:pt x="2366" y="16828"/>
                  <a:pt x="2338" y="16820"/>
                </a:cubicBezTo>
                <a:lnTo>
                  <a:pt x="2279" y="16820"/>
                </a:lnTo>
                <a:cubicBezTo>
                  <a:pt x="2148" y="16841"/>
                  <a:pt x="2144" y="17122"/>
                  <a:pt x="2144" y="18065"/>
                </a:cubicBezTo>
                <a:cubicBezTo>
                  <a:pt x="2144" y="18072"/>
                  <a:pt x="2144" y="18082"/>
                  <a:pt x="2144" y="18085"/>
                </a:cubicBezTo>
                <a:cubicBezTo>
                  <a:pt x="2144" y="18413"/>
                  <a:pt x="2155" y="18665"/>
                  <a:pt x="2163" y="18868"/>
                </a:cubicBezTo>
                <a:cubicBezTo>
                  <a:pt x="2168" y="18970"/>
                  <a:pt x="2175" y="19054"/>
                  <a:pt x="2183" y="19129"/>
                </a:cubicBezTo>
                <a:cubicBezTo>
                  <a:pt x="2187" y="19171"/>
                  <a:pt x="2196" y="19214"/>
                  <a:pt x="2202" y="19249"/>
                </a:cubicBezTo>
                <a:cubicBezTo>
                  <a:pt x="2207" y="19278"/>
                  <a:pt x="2196" y="19305"/>
                  <a:pt x="2202" y="19329"/>
                </a:cubicBezTo>
                <a:cubicBezTo>
                  <a:pt x="2204" y="19335"/>
                  <a:pt x="2220" y="19344"/>
                  <a:pt x="2221" y="19349"/>
                </a:cubicBezTo>
                <a:cubicBezTo>
                  <a:pt x="2233" y="19391"/>
                  <a:pt x="2245" y="19441"/>
                  <a:pt x="2260" y="19470"/>
                </a:cubicBezTo>
                <a:cubicBezTo>
                  <a:pt x="2296" y="19533"/>
                  <a:pt x="2334" y="19555"/>
                  <a:pt x="2396" y="19570"/>
                </a:cubicBezTo>
                <a:cubicBezTo>
                  <a:pt x="2418" y="19575"/>
                  <a:pt x="2447" y="19589"/>
                  <a:pt x="2473" y="19590"/>
                </a:cubicBezTo>
                <a:cubicBezTo>
                  <a:pt x="2482" y="19591"/>
                  <a:pt x="2502" y="19590"/>
                  <a:pt x="2512" y="19590"/>
                </a:cubicBezTo>
                <a:cubicBezTo>
                  <a:pt x="2585" y="19585"/>
                  <a:pt x="2630" y="19496"/>
                  <a:pt x="2686" y="19289"/>
                </a:cubicBezTo>
                <a:cubicBezTo>
                  <a:pt x="2695" y="19238"/>
                  <a:pt x="2711" y="19198"/>
                  <a:pt x="2724" y="19149"/>
                </a:cubicBezTo>
                <a:cubicBezTo>
                  <a:pt x="2725" y="19146"/>
                  <a:pt x="2724" y="19131"/>
                  <a:pt x="2724" y="19129"/>
                </a:cubicBezTo>
                <a:cubicBezTo>
                  <a:pt x="2730" y="19101"/>
                  <a:pt x="2738" y="19079"/>
                  <a:pt x="2744" y="19048"/>
                </a:cubicBezTo>
                <a:cubicBezTo>
                  <a:pt x="2774" y="18894"/>
                  <a:pt x="2831" y="18716"/>
                  <a:pt x="2899" y="18526"/>
                </a:cubicBezTo>
                <a:cubicBezTo>
                  <a:pt x="2901" y="18510"/>
                  <a:pt x="2913" y="18486"/>
                  <a:pt x="2918" y="18466"/>
                </a:cubicBezTo>
                <a:cubicBezTo>
                  <a:pt x="2929" y="18419"/>
                  <a:pt x="2936" y="18365"/>
                  <a:pt x="2957" y="18306"/>
                </a:cubicBezTo>
                <a:cubicBezTo>
                  <a:pt x="2986" y="18221"/>
                  <a:pt x="3015" y="18141"/>
                  <a:pt x="3053" y="18065"/>
                </a:cubicBezTo>
                <a:cubicBezTo>
                  <a:pt x="3075" y="18022"/>
                  <a:pt x="3093" y="17992"/>
                  <a:pt x="3111" y="17964"/>
                </a:cubicBezTo>
                <a:cubicBezTo>
                  <a:pt x="3127" y="17939"/>
                  <a:pt x="3136" y="17921"/>
                  <a:pt x="3150" y="17904"/>
                </a:cubicBezTo>
                <a:cubicBezTo>
                  <a:pt x="3292" y="17613"/>
                  <a:pt x="3440" y="17392"/>
                  <a:pt x="3498" y="17422"/>
                </a:cubicBezTo>
                <a:cubicBezTo>
                  <a:pt x="3548" y="17448"/>
                  <a:pt x="3576" y="17863"/>
                  <a:pt x="3576" y="18386"/>
                </a:cubicBezTo>
                <a:cubicBezTo>
                  <a:pt x="3576" y="18678"/>
                  <a:pt x="3582" y="18874"/>
                  <a:pt x="3595" y="19028"/>
                </a:cubicBezTo>
                <a:cubicBezTo>
                  <a:pt x="3635" y="19260"/>
                  <a:pt x="3704" y="19427"/>
                  <a:pt x="3788" y="19510"/>
                </a:cubicBezTo>
                <a:cubicBezTo>
                  <a:pt x="3803" y="19520"/>
                  <a:pt x="3812" y="19523"/>
                  <a:pt x="3827" y="19530"/>
                </a:cubicBezTo>
                <a:cubicBezTo>
                  <a:pt x="3848" y="19541"/>
                  <a:pt x="3863" y="19546"/>
                  <a:pt x="3885" y="19550"/>
                </a:cubicBezTo>
                <a:cubicBezTo>
                  <a:pt x="3952" y="19555"/>
                  <a:pt x="4042" y="19551"/>
                  <a:pt x="4137" y="19510"/>
                </a:cubicBezTo>
                <a:cubicBezTo>
                  <a:pt x="4144" y="19507"/>
                  <a:pt x="4148" y="19494"/>
                  <a:pt x="4156" y="19490"/>
                </a:cubicBezTo>
                <a:cubicBezTo>
                  <a:pt x="4342" y="19368"/>
                  <a:pt x="4561" y="19098"/>
                  <a:pt x="4833" y="18667"/>
                </a:cubicBezTo>
                <a:lnTo>
                  <a:pt x="5297" y="17924"/>
                </a:lnTo>
                <a:lnTo>
                  <a:pt x="5587" y="18265"/>
                </a:lnTo>
                <a:cubicBezTo>
                  <a:pt x="5919" y="18641"/>
                  <a:pt x="5963" y="18863"/>
                  <a:pt x="5723" y="19088"/>
                </a:cubicBezTo>
                <a:cubicBezTo>
                  <a:pt x="5565" y="19237"/>
                  <a:pt x="5540" y="19240"/>
                  <a:pt x="5317" y="19088"/>
                </a:cubicBezTo>
                <a:cubicBezTo>
                  <a:pt x="5090" y="18935"/>
                  <a:pt x="5084" y="18925"/>
                  <a:pt x="4968" y="19088"/>
                </a:cubicBezTo>
                <a:cubicBezTo>
                  <a:pt x="4903" y="19181"/>
                  <a:pt x="4856" y="19239"/>
                  <a:pt x="4852" y="19289"/>
                </a:cubicBezTo>
                <a:cubicBezTo>
                  <a:pt x="4867" y="19335"/>
                  <a:pt x="4912" y="19390"/>
                  <a:pt x="4968" y="19430"/>
                </a:cubicBezTo>
                <a:cubicBezTo>
                  <a:pt x="5015" y="19453"/>
                  <a:pt x="5062" y="19462"/>
                  <a:pt x="5143" y="19490"/>
                </a:cubicBezTo>
                <a:cubicBezTo>
                  <a:pt x="5734" y="19692"/>
                  <a:pt x="6385" y="19425"/>
                  <a:pt x="6709" y="18828"/>
                </a:cubicBezTo>
                <a:cubicBezTo>
                  <a:pt x="6796" y="18668"/>
                  <a:pt x="6835" y="18683"/>
                  <a:pt x="7000" y="19068"/>
                </a:cubicBezTo>
                <a:cubicBezTo>
                  <a:pt x="7056" y="19200"/>
                  <a:pt x="7121" y="19311"/>
                  <a:pt x="7174" y="19390"/>
                </a:cubicBezTo>
                <a:cubicBezTo>
                  <a:pt x="7199" y="19420"/>
                  <a:pt x="7209" y="19448"/>
                  <a:pt x="7232" y="19470"/>
                </a:cubicBezTo>
                <a:cubicBezTo>
                  <a:pt x="7239" y="19475"/>
                  <a:pt x="7265" y="19490"/>
                  <a:pt x="7270" y="19490"/>
                </a:cubicBezTo>
                <a:cubicBezTo>
                  <a:pt x="7318" y="19490"/>
                  <a:pt x="7413" y="19522"/>
                  <a:pt x="7483" y="19550"/>
                </a:cubicBezTo>
                <a:cubicBezTo>
                  <a:pt x="7556" y="19579"/>
                  <a:pt x="7745" y="19476"/>
                  <a:pt x="7928" y="19309"/>
                </a:cubicBezTo>
                <a:lnTo>
                  <a:pt x="8102" y="19129"/>
                </a:lnTo>
                <a:lnTo>
                  <a:pt x="8238" y="19008"/>
                </a:lnTo>
                <a:lnTo>
                  <a:pt x="8431" y="19249"/>
                </a:lnTo>
                <a:cubicBezTo>
                  <a:pt x="8465" y="19290"/>
                  <a:pt x="8494" y="19317"/>
                  <a:pt x="8528" y="19349"/>
                </a:cubicBezTo>
                <a:cubicBezTo>
                  <a:pt x="8560" y="19381"/>
                  <a:pt x="8592" y="19405"/>
                  <a:pt x="8625" y="19430"/>
                </a:cubicBezTo>
                <a:cubicBezTo>
                  <a:pt x="8631" y="19435"/>
                  <a:pt x="8641" y="19448"/>
                  <a:pt x="8644" y="19450"/>
                </a:cubicBezTo>
                <a:cubicBezTo>
                  <a:pt x="8657" y="19459"/>
                  <a:pt x="8652" y="19463"/>
                  <a:pt x="8663" y="19470"/>
                </a:cubicBezTo>
                <a:cubicBezTo>
                  <a:pt x="8914" y="19595"/>
                  <a:pt x="9252" y="19545"/>
                  <a:pt x="9534" y="19329"/>
                </a:cubicBezTo>
                <a:cubicBezTo>
                  <a:pt x="9740" y="19171"/>
                  <a:pt x="9807" y="19152"/>
                  <a:pt x="9863" y="19249"/>
                </a:cubicBezTo>
                <a:cubicBezTo>
                  <a:pt x="10012" y="19511"/>
                  <a:pt x="10365" y="19593"/>
                  <a:pt x="10598" y="19470"/>
                </a:cubicBezTo>
                <a:cubicBezTo>
                  <a:pt x="10603" y="19467"/>
                  <a:pt x="10612" y="19452"/>
                  <a:pt x="10617" y="19450"/>
                </a:cubicBezTo>
                <a:cubicBezTo>
                  <a:pt x="10694" y="19405"/>
                  <a:pt x="10759" y="19355"/>
                  <a:pt x="10791" y="19269"/>
                </a:cubicBezTo>
                <a:cubicBezTo>
                  <a:pt x="10844" y="19126"/>
                  <a:pt x="10845" y="19133"/>
                  <a:pt x="11004" y="19309"/>
                </a:cubicBezTo>
                <a:cubicBezTo>
                  <a:pt x="11226" y="19557"/>
                  <a:pt x="11544" y="19620"/>
                  <a:pt x="11778" y="19490"/>
                </a:cubicBezTo>
                <a:cubicBezTo>
                  <a:pt x="12167" y="19274"/>
                  <a:pt x="12107" y="19521"/>
                  <a:pt x="11662" y="19972"/>
                </a:cubicBezTo>
                <a:cubicBezTo>
                  <a:pt x="11365" y="20271"/>
                  <a:pt x="11184" y="20575"/>
                  <a:pt x="11120" y="20835"/>
                </a:cubicBezTo>
                <a:cubicBezTo>
                  <a:pt x="11119" y="20856"/>
                  <a:pt x="11121" y="20872"/>
                  <a:pt x="11120" y="20895"/>
                </a:cubicBezTo>
                <a:cubicBezTo>
                  <a:pt x="11118" y="20982"/>
                  <a:pt x="11116" y="21056"/>
                  <a:pt x="11120" y="21116"/>
                </a:cubicBezTo>
                <a:cubicBezTo>
                  <a:pt x="11124" y="21174"/>
                  <a:pt x="11148" y="21216"/>
                  <a:pt x="11159" y="21256"/>
                </a:cubicBezTo>
                <a:cubicBezTo>
                  <a:pt x="11206" y="21353"/>
                  <a:pt x="11279" y="21430"/>
                  <a:pt x="11391" y="21477"/>
                </a:cubicBezTo>
                <a:cubicBezTo>
                  <a:pt x="11685" y="21600"/>
                  <a:pt x="12077" y="21585"/>
                  <a:pt x="12281" y="21437"/>
                </a:cubicBezTo>
                <a:cubicBezTo>
                  <a:pt x="12313" y="21413"/>
                  <a:pt x="12349" y="21370"/>
                  <a:pt x="12377" y="21337"/>
                </a:cubicBezTo>
                <a:cubicBezTo>
                  <a:pt x="12578" y="21104"/>
                  <a:pt x="12698" y="20643"/>
                  <a:pt x="12706" y="19992"/>
                </a:cubicBezTo>
                <a:cubicBezTo>
                  <a:pt x="12713" y="19442"/>
                  <a:pt x="12743" y="19301"/>
                  <a:pt x="12977" y="18948"/>
                </a:cubicBezTo>
                <a:cubicBezTo>
                  <a:pt x="13125" y="18725"/>
                  <a:pt x="13367" y="18297"/>
                  <a:pt x="13519" y="17984"/>
                </a:cubicBezTo>
                <a:cubicBezTo>
                  <a:pt x="13714" y="17582"/>
                  <a:pt x="13804" y="17455"/>
                  <a:pt x="13925" y="17443"/>
                </a:cubicBezTo>
                <a:cubicBezTo>
                  <a:pt x="13936" y="17441"/>
                  <a:pt x="13952" y="17442"/>
                  <a:pt x="13964" y="17443"/>
                </a:cubicBezTo>
                <a:cubicBezTo>
                  <a:pt x="13969" y="17443"/>
                  <a:pt x="13978" y="17442"/>
                  <a:pt x="13983" y="17443"/>
                </a:cubicBezTo>
                <a:cubicBezTo>
                  <a:pt x="13988" y="17443"/>
                  <a:pt x="14000" y="17442"/>
                  <a:pt x="14002" y="17443"/>
                </a:cubicBezTo>
                <a:cubicBezTo>
                  <a:pt x="14029" y="17447"/>
                  <a:pt x="14041" y="17455"/>
                  <a:pt x="14060" y="17463"/>
                </a:cubicBezTo>
                <a:cubicBezTo>
                  <a:pt x="14067" y="17465"/>
                  <a:pt x="14074" y="17459"/>
                  <a:pt x="14080" y="17463"/>
                </a:cubicBezTo>
                <a:cubicBezTo>
                  <a:pt x="14085" y="17466"/>
                  <a:pt x="14095" y="17479"/>
                  <a:pt x="14099" y="17483"/>
                </a:cubicBezTo>
                <a:cubicBezTo>
                  <a:pt x="14104" y="17487"/>
                  <a:pt x="14114" y="17497"/>
                  <a:pt x="14118" y="17503"/>
                </a:cubicBezTo>
                <a:cubicBezTo>
                  <a:pt x="14136" y="17525"/>
                  <a:pt x="14130" y="17554"/>
                  <a:pt x="14138" y="17603"/>
                </a:cubicBezTo>
                <a:cubicBezTo>
                  <a:pt x="14143" y="17639"/>
                  <a:pt x="14156" y="17689"/>
                  <a:pt x="14157" y="17744"/>
                </a:cubicBezTo>
                <a:cubicBezTo>
                  <a:pt x="14158" y="17768"/>
                  <a:pt x="14157" y="17795"/>
                  <a:pt x="14157" y="17824"/>
                </a:cubicBezTo>
                <a:cubicBezTo>
                  <a:pt x="14157" y="17853"/>
                  <a:pt x="14158" y="17910"/>
                  <a:pt x="14157" y="17944"/>
                </a:cubicBezTo>
                <a:cubicBezTo>
                  <a:pt x="14156" y="18038"/>
                  <a:pt x="14142" y="18129"/>
                  <a:pt x="14138" y="18265"/>
                </a:cubicBezTo>
                <a:cubicBezTo>
                  <a:pt x="14137" y="18277"/>
                  <a:pt x="14138" y="18294"/>
                  <a:pt x="14138" y="18306"/>
                </a:cubicBezTo>
                <a:cubicBezTo>
                  <a:pt x="14125" y="18765"/>
                  <a:pt x="14162" y="18985"/>
                  <a:pt x="14254" y="19169"/>
                </a:cubicBezTo>
                <a:cubicBezTo>
                  <a:pt x="14288" y="19214"/>
                  <a:pt x="14334" y="19252"/>
                  <a:pt x="14389" y="19309"/>
                </a:cubicBezTo>
                <a:cubicBezTo>
                  <a:pt x="14493" y="19417"/>
                  <a:pt x="14564" y="19490"/>
                  <a:pt x="14641" y="19530"/>
                </a:cubicBezTo>
                <a:cubicBezTo>
                  <a:pt x="14673" y="19538"/>
                  <a:pt x="14705" y="19550"/>
                  <a:pt x="14738" y="19550"/>
                </a:cubicBezTo>
                <a:cubicBezTo>
                  <a:pt x="14751" y="19550"/>
                  <a:pt x="14762" y="19551"/>
                  <a:pt x="14776" y="19550"/>
                </a:cubicBezTo>
                <a:cubicBezTo>
                  <a:pt x="14796" y="19549"/>
                  <a:pt x="14814" y="19534"/>
                  <a:pt x="14834" y="19530"/>
                </a:cubicBezTo>
                <a:cubicBezTo>
                  <a:pt x="14852" y="19527"/>
                  <a:pt x="14874" y="19535"/>
                  <a:pt x="14892" y="19530"/>
                </a:cubicBezTo>
                <a:cubicBezTo>
                  <a:pt x="14909" y="19526"/>
                  <a:pt x="14933" y="19516"/>
                  <a:pt x="14950" y="19510"/>
                </a:cubicBezTo>
                <a:cubicBezTo>
                  <a:pt x="14971" y="19503"/>
                  <a:pt x="14987" y="19499"/>
                  <a:pt x="15008" y="19490"/>
                </a:cubicBezTo>
                <a:cubicBezTo>
                  <a:pt x="15045" y="19465"/>
                  <a:pt x="15082" y="19424"/>
                  <a:pt x="15124" y="19390"/>
                </a:cubicBezTo>
                <a:cubicBezTo>
                  <a:pt x="15321" y="19229"/>
                  <a:pt x="15356" y="19228"/>
                  <a:pt x="15473" y="19329"/>
                </a:cubicBezTo>
                <a:cubicBezTo>
                  <a:pt x="15510" y="19352"/>
                  <a:pt x="15553" y="19383"/>
                  <a:pt x="15608" y="19430"/>
                </a:cubicBezTo>
                <a:cubicBezTo>
                  <a:pt x="15616" y="19436"/>
                  <a:pt x="15639" y="19444"/>
                  <a:pt x="15647" y="19450"/>
                </a:cubicBezTo>
                <a:cubicBezTo>
                  <a:pt x="15883" y="19579"/>
                  <a:pt x="16217" y="19530"/>
                  <a:pt x="16479" y="19329"/>
                </a:cubicBezTo>
                <a:cubicBezTo>
                  <a:pt x="16539" y="19283"/>
                  <a:pt x="16576" y="19252"/>
                  <a:pt x="16614" y="19229"/>
                </a:cubicBezTo>
                <a:cubicBezTo>
                  <a:pt x="16638" y="19211"/>
                  <a:pt x="16670" y="19211"/>
                  <a:pt x="16691" y="19209"/>
                </a:cubicBezTo>
                <a:cubicBezTo>
                  <a:pt x="16740" y="19197"/>
                  <a:pt x="16765" y="19221"/>
                  <a:pt x="16807" y="19269"/>
                </a:cubicBezTo>
                <a:cubicBezTo>
                  <a:pt x="16843" y="19297"/>
                  <a:pt x="16887" y="19319"/>
                  <a:pt x="16943" y="19369"/>
                </a:cubicBezTo>
                <a:cubicBezTo>
                  <a:pt x="16978" y="19401"/>
                  <a:pt x="17026" y="19426"/>
                  <a:pt x="17059" y="19450"/>
                </a:cubicBezTo>
                <a:cubicBezTo>
                  <a:pt x="17222" y="19537"/>
                  <a:pt x="17409" y="19564"/>
                  <a:pt x="17542" y="19490"/>
                </a:cubicBezTo>
                <a:cubicBezTo>
                  <a:pt x="17664" y="19423"/>
                  <a:pt x="17789" y="19425"/>
                  <a:pt x="17968" y="19490"/>
                </a:cubicBezTo>
                <a:cubicBezTo>
                  <a:pt x="18331" y="19621"/>
                  <a:pt x="18436" y="19556"/>
                  <a:pt x="18490" y="19088"/>
                </a:cubicBezTo>
                <a:cubicBezTo>
                  <a:pt x="18493" y="19012"/>
                  <a:pt x="18500" y="18934"/>
                  <a:pt x="18510" y="18848"/>
                </a:cubicBezTo>
                <a:cubicBezTo>
                  <a:pt x="18521" y="18757"/>
                  <a:pt x="18532" y="18657"/>
                  <a:pt x="18548" y="18567"/>
                </a:cubicBezTo>
                <a:cubicBezTo>
                  <a:pt x="18559" y="18506"/>
                  <a:pt x="18574" y="18445"/>
                  <a:pt x="18587" y="18386"/>
                </a:cubicBezTo>
                <a:cubicBezTo>
                  <a:pt x="18667" y="17974"/>
                  <a:pt x="18786" y="17645"/>
                  <a:pt x="18877" y="17643"/>
                </a:cubicBezTo>
                <a:cubicBezTo>
                  <a:pt x="18925" y="17643"/>
                  <a:pt x="18992" y="17939"/>
                  <a:pt x="19032" y="18286"/>
                </a:cubicBezTo>
                <a:cubicBezTo>
                  <a:pt x="19036" y="18320"/>
                  <a:pt x="19028" y="18334"/>
                  <a:pt x="19032" y="18366"/>
                </a:cubicBezTo>
                <a:cubicBezTo>
                  <a:pt x="19056" y="18509"/>
                  <a:pt x="19074" y="18635"/>
                  <a:pt x="19090" y="18767"/>
                </a:cubicBezTo>
                <a:cubicBezTo>
                  <a:pt x="19091" y="18778"/>
                  <a:pt x="19108" y="18797"/>
                  <a:pt x="19109" y="18807"/>
                </a:cubicBezTo>
                <a:cubicBezTo>
                  <a:pt x="19170" y="19129"/>
                  <a:pt x="19237" y="19246"/>
                  <a:pt x="19361" y="19289"/>
                </a:cubicBezTo>
                <a:cubicBezTo>
                  <a:pt x="19371" y="19290"/>
                  <a:pt x="19370" y="19288"/>
                  <a:pt x="19380" y="19289"/>
                </a:cubicBezTo>
                <a:lnTo>
                  <a:pt x="19535" y="19309"/>
                </a:lnTo>
                <a:cubicBezTo>
                  <a:pt x="19618" y="19302"/>
                  <a:pt x="19671" y="19278"/>
                  <a:pt x="19690" y="19189"/>
                </a:cubicBezTo>
                <a:lnTo>
                  <a:pt x="19690" y="19068"/>
                </a:lnTo>
                <a:cubicBezTo>
                  <a:pt x="19692" y="19027"/>
                  <a:pt x="19708" y="18984"/>
                  <a:pt x="19709" y="18928"/>
                </a:cubicBezTo>
                <a:cubicBezTo>
                  <a:pt x="19714" y="18642"/>
                  <a:pt x="19765" y="18290"/>
                  <a:pt x="19845" y="18065"/>
                </a:cubicBezTo>
                <a:cubicBezTo>
                  <a:pt x="19888" y="17925"/>
                  <a:pt x="19936" y="17845"/>
                  <a:pt x="19980" y="17824"/>
                </a:cubicBezTo>
                <a:cubicBezTo>
                  <a:pt x="19998" y="17818"/>
                  <a:pt x="20026" y="17816"/>
                  <a:pt x="20038" y="17824"/>
                </a:cubicBezTo>
                <a:cubicBezTo>
                  <a:pt x="20047" y="17830"/>
                  <a:pt x="20047" y="17856"/>
                  <a:pt x="20057" y="17884"/>
                </a:cubicBezTo>
                <a:cubicBezTo>
                  <a:pt x="20063" y="17900"/>
                  <a:pt x="20071" y="17923"/>
                  <a:pt x="20077" y="17944"/>
                </a:cubicBezTo>
                <a:cubicBezTo>
                  <a:pt x="20081" y="17960"/>
                  <a:pt x="20092" y="17966"/>
                  <a:pt x="20096" y="17984"/>
                </a:cubicBezTo>
                <a:cubicBezTo>
                  <a:pt x="20115" y="18065"/>
                  <a:pt x="20119" y="18169"/>
                  <a:pt x="20135" y="18286"/>
                </a:cubicBezTo>
                <a:cubicBezTo>
                  <a:pt x="20137" y="18301"/>
                  <a:pt x="20152" y="18312"/>
                  <a:pt x="20154" y="18326"/>
                </a:cubicBezTo>
                <a:cubicBezTo>
                  <a:pt x="20198" y="18654"/>
                  <a:pt x="20236" y="18894"/>
                  <a:pt x="20289" y="19068"/>
                </a:cubicBezTo>
                <a:cubicBezTo>
                  <a:pt x="20293" y="19077"/>
                  <a:pt x="20287" y="19081"/>
                  <a:pt x="20289" y="19088"/>
                </a:cubicBezTo>
                <a:cubicBezTo>
                  <a:pt x="20303" y="19127"/>
                  <a:pt x="20332" y="19155"/>
                  <a:pt x="20347" y="19189"/>
                </a:cubicBezTo>
                <a:cubicBezTo>
                  <a:pt x="20367" y="19232"/>
                  <a:pt x="20383" y="19274"/>
                  <a:pt x="20406" y="19309"/>
                </a:cubicBezTo>
                <a:cubicBezTo>
                  <a:pt x="20422" y="19333"/>
                  <a:pt x="20444" y="19371"/>
                  <a:pt x="20464" y="19390"/>
                </a:cubicBezTo>
                <a:cubicBezTo>
                  <a:pt x="20554" y="19476"/>
                  <a:pt x="20670" y="19490"/>
                  <a:pt x="20831" y="19490"/>
                </a:cubicBezTo>
                <a:cubicBezTo>
                  <a:pt x="21172" y="19490"/>
                  <a:pt x="21342" y="19285"/>
                  <a:pt x="21334" y="18888"/>
                </a:cubicBezTo>
                <a:lnTo>
                  <a:pt x="21334" y="18807"/>
                </a:lnTo>
                <a:cubicBezTo>
                  <a:pt x="21330" y="18766"/>
                  <a:pt x="21323" y="18722"/>
                  <a:pt x="21315" y="18687"/>
                </a:cubicBezTo>
                <a:cubicBezTo>
                  <a:pt x="21310" y="18666"/>
                  <a:pt x="21302" y="18644"/>
                  <a:pt x="21295" y="18627"/>
                </a:cubicBezTo>
                <a:lnTo>
                  <a:pt x="21218" y="18868"/>
                </a:lnTo>
                <a:cubicBezTo>
                  <a:pt x="21159" y="19038"/>
                  <a:pt x="21069" y="19187"/>
                  <a:pt x="21005" y="19209"/>
                </a:cubicBezTo>
                <a:cubicBezTo>
                  <a:pt x="20976" y="19219"/>
                  <a:pt x="20953" y="19212"/>
                  <a:pt x="20928" y="19209"/>
                </a:cubicBezTo>
                <a:cubicBezTo>
                  <a:pt x="20917" y="19211"/>
                  <a:pt x="20899" y="19214"/>
                  <a:pt x="20889" y="19209"/>
                </a:cubicBezTo>
                <a:cubicBezTo>
                  <a:pt x="20836" y="19192"/>
                  <a:pt x="20788" y="19153"/>
                  <a:pt x="20754" y="19068"/>
                </a:cubicBezTo>
                <a:cubicBezTo>
                  <a:pt x="20737" y="19037"/>
                  <a:pt x="20727" y="18990"/>
                  <a:pt x="20715" y="18948"/>
                </a:cubicBezTo>
                <a:cubicBezTo>
                  <a:pt x="20712" y="18937"/>
                  <a:pt x="20718" y="18920"/>
                  <a:pt x="20715" y="18908"/>
                </a:cubicBezTo>
                <a:cubicBezTo>
                  <a:pt x="20706" y="18870"/>
                  <a:pt x="20683" y="18837"/>
                  <a:pt x="20676" y="18787"/>
                </a:cubicBezTo>
                <a:cubicBezTo>
                  <a:pt x="20670" y="18744"/>
                  <a:pt x="20681" y="18680"/>
                  <a:pt x="20676" y="18627"/>
                </a:cubicBezTo>
                <a:cubicBezTo>
                  <a:pt x="20674" y="18593"/>
                  <a:pt x="20659" y="18564"/>
                  <a:pt x="20657" y="18526"/>
                </a:cubicBezTo>
                <a:cubicBezTo>
                  <a:pt x="20654" y="18463"/>
                  <a:pt x="20659" y="18383"/>
                  <a:pt x="20657" y="18306"/>
                </a:cubicBezTo>
                <a:cubicBezTo>
                  <a:pt x="20654" y="18218"/>
                  <a:pt x="20657" y="18126"/>
                  <a:pt x="20657" y="18025"/>
                </a:cubicBezTo>
                <a:cubicBezTo>
                  <a:pt x="20657" y="18004"/>
                  <a:pt x="20657" y="17986"/>
                  <a:pt x="20657" y="17964"/>
                </a:cubicBezTo>
                <a:cubicBezTo>
                  <a:pt x="20657" y="17740"/>
                  <a:pt x="20641" y="17575"/>
                  <a:pt x="20638" y="17443"/>
                </a:cubicBezTo>
                <a:cubicBezTo>
                  <a:pt x="20634" y="17313"/>
                  <a:pt x="20630" y="17211"/>
                  <a:pt x="20618" y="17141"/>
                </a:cubicBezTo>
                <a:cubicBezTo>
                  <a:pt x="20614" y="17115"/>
                  <a:pt x="20606" y="17081"/>
                  <a:pt x="20599" y="17061"/>
                </a:cubicBezTo>
                <a:cubicBezTo>
                  <a:pt x="20597" y="17054"/>
                  <a:pt x="20602" y="17047"/>
                  <a:pt x="20599" y="17041"/>
                </a:cubicBezTo>
                <a:cubicBezTo>
                  <a:pt x="20592" y="17024"/>
                  <a:pt x="20589" y="17014"/>
                  <a:pt x="20580" y="17001"/>
                </a:cubicBezTo>
                <a:cubicBezTo>
                  <a:pt x="20576" y="16996"/>
                  <a:pt x="20564" y="16986"/>
                  <a:pt x="20560" y="16981"/>
                </a:cubicBezTo>
                <a:cubicBezTo>
                  <a:pt x="20551" y="16970"/>
                  <a:pt x="20533" y="16970"/>
                  <a:pt x="20522" y="16961"/>
                </a:cubicBezTo>
                <a:cubicBezTo>
                  <a:pt x="20515" y="16956"/>
                  <a:pt x="20510" y="16945"/>
                  <a:pt x="20502" y="16941"/>
                </a:cubicBezTo>
                <a:cubicBezTo>
                  <a:pt x="20490" y="16933"/>
                  <a:pt x="20478" y="16928"/>
                  <a:pt x="20464" y="16921"/>
                </a:cubicBezTo>
                <a:lnTo>
                  <a:pt x="20386" y="16881"/>
                </a:lnTo>
                <a:cubicBezTo>
                  <a:pt x="20060" y="16740"/>
                  <a:pt x="19979" y="16814"/>
                  <a:pt x="19786" y="17402"/>
                </a:cubicBezTo>
                <a:cubicBezTo>
                  <a:pt x="19741" y="17543"/>
                  <a:pt x="19707" y="17647"/>
                  <a:pt x="19670" y="17724"/>
                </a:cubicBezTo>
                <a:cubicBezTo>
                  <a:pt x="19668" y="17728"/>
                  <a:pt x="19653" y="17719"/>
                  <a:pt x="19651" y="17724"/>
                </a:cubicBezTo>
                <a:cubicBezTo>
                  <a:pt x="19630" y="17772"/>
                  <a:pt x="19610" y="17815"/>
                  <a:pt x="19593" y="17844"/>
                </a:cubicBezTo>
                <a:cubicBezTo>
                  <a:pt x="19575" y="17874"/>
                  <a:pt x="19565" y="17902"/>
                  <a:pt x="19554" y="17904"/>
                </a:cubicBezTo>
                <a:cubicBezTo>
                  <a:pt x="19549" y="17905"/>
                  <a:pt x="19540" y="17909"/>
                  <a:pt x="19535" y="17904"/>
                </a:cubicBezTo>
                <a:cubicBezTo>
                  <a:pt x="19531" y="17901"/>
                  <a:pt x="19539" y="17890"/>
                  <a:pt x="19535" y="17884"/>
                </a:cubicBezTo>
                <a:cubicBezTo>
                  <a:pt x="19533" y="17881"/>
                  <a:pt x="19518" y="17868"/>
                  <a:pt x="19516" y="17864"/>
                </a:cubicBezTo>
                <a:cubicBezTo>
                  <a:pt x="19512" y="17858"/>
                  <a:pt x="19519" y="17852"/>
                  <a:pt x="19516" y="17844"/>
                </a:cubicBezTo>
                <a:cubicBezTo>
                  <a:pt x="19508" y="17824"/>
                  <a:pt x="19503" y="17813"/>
                  <a:pt x="19496" y="17784"/>
                </a:cubicBezTo>
                <a:cubicBezTo>
                  <a:pt x="19477" y="17716"/>
                  <a:pt x="19465" y="17600"/>
                  <a:pt x="19458" y="17463"/>
                </a:cubicBezTo>
                <a:cubicBezTo>
                  <a:pt x="19450" y="17323"/>
                  <a:pt x="19414" y="17200"/>
                  <a:pt x="19380" y="17101"/>
                </a:cubicBezTo>
                <a:cubicBezTo>
                  <a:pt x="19351" y="17014"/>
                  <a:pt x="19326" y="16954"/>
                  <a:pt x="19284" y="16901"/>
                </a:cubicBezTo>
                <a:cubicBezTo>
                  <a:pt x="19212" y="16848"/>
                  <a:pt x="19080" y="16814"/>
                  <a:pt x="18974" y="16800"/>
                </a:cubicBezTo>
                <a:cubicBezTo>
                  <a:pt x="18965" y="16804"/>
                  <a:pt x="18964" y="16815"/>
                  <a:pt x="18955" y="16820"/>
                </a:cubicBezTo>
                <a:cubicBezTo>
                  <a:pt x="18922" y="16838"/>
                  <a:pt x="18889" y="16847"/>
                  <a:pt x="18858" y="16881"/>
                </a:cubicBezTo>
                <a:cubicBezTo>
                  <a:pt x="18839" y="16901"/>
                  <a:pt x="18818" y="16934"/>
                  <a:pt x="18800" y="16961"/>
                </a:cubicBezTo>
                <a:cubicBezTo>
                  <a:pt x="18782" y="16988"/>
                  <a:pt x="18758" y="17009"/>
                  <a:pt x="18742" y="17041"/>
                </a:cubicBezTo>
                <a:cubicBezTo>
                  <a:pt x="18725" y="17074"/>
                  <a:pt x="18718" y="17123"/>
                  <a:pt x="18703" y="17162"/>
                </a:cubicBezTo>
                <a:cubicBezTo>
                  <a:pt x="18693" y="17188"/>
                  <a:pt x="18675" y="17199"/>
                  <a:pt x="18664" y="17222"/>
                </a:cubicBezTo>
                <a:cubicBezTo>
                  <a:pt x="18590" y="17438"/>
                  <a:pt x="18510" y="17513"/>
                  <a:pt x="18452" y="17443"/>
                </a:cubicBezTo>
                <a:cubicBezTo>
                  <a:pt x="18413" y="17403"/>
                  <a:pt x="18394" y="17310"/>
                  <a:pt x="18394" y="17162"/>
                </a:cubicBezTo>
                <a:cubicBezTo>
                  <a:pt x="18394" y="17153"/>
                  <a:pt x="18394" y="17150"/>
                  <a:pt x="18394" y="17141"/>
                </a:cubicBezTo>
                <a:cubicBezTo>
                  <a:pt x="18394" y="17138"/>
                  <a:pt x="18394" y="17124"/>
                  <a:pt x="18394" y="17121"/>
                </a:cubicBezTo>
                <a:cubicBezTo>
                  <a:pt x="18393" y="17097"/>
                  <a:pt x="18376" y="17083"/>
                  <a:pt x="18374" y="17061"/>
                </a:cubicBezTo>
                <a:cubicBezTo>
                  <a:pt x="18360" y="16979"/>
                  <a:pt x="18332" y="16924"/>
                  <a:pt x="18278" y="16881"/>
                </a:cubicBezTo>
                <a:cubicBezTo>
                  <a:pt x="18227" y="16873"/>
                  <a:pt x="18153" y="16845"/>
                  <a:pt x="18065" y="16820"/>
                </a:cubicBezTo>
                <a:cubicBezTo>
                  <a:pt x="18015" y="16806"/>
                  <a:pt x="17976" y="16811"/>
                  <a:pt x="17949" y="16820"/>
                </a:cubicBezTo>
                <a:cubicBezTo>
                  <a:pt x="17888" y="16879"/>
                  <a:pt x="17872" y="17093"/>
                  <a:pt x="17871" y="17643"/>
                </a:cubicBezTo>
                <a:cubicBezTo>
                  <a:pt x="17871" y="17657"/>
                  <a:pt x="17872" y="17672"/>
                  <a:pt x="17871" y="17683"/>
                </a:cubicBezTo>
                <a:cubicBezTo>
                  <a:pt x="17871" y="17702"/>
                  <a:pt x="17871" y="17704"/>
                  <a:pt x="17871" y="17724"/>
                </a:cubicBezTo>
                <a:cubicBezTo>
                  <a:pt x="17871" y="17922"/>
                  <a:pt x="17863" y="18106"/>
                  <a:pt x="17852" y="18265"/>
                </a:cubicBezTo>
                <a:cubicBezTo>
                  <a:pt x="17850" y="18300"/>
                  <a:pt x="17855" y="18354"/>
                  <a:pt x="17852" y="18386"/>
                </a:cubicBezTo>
                <a:cubicBezTo>
                  <a:pt x="17838" y="18558"/>
                  <a:pt x="17820" y="18687"/>
                  <a:pt x="17794" y="18787"/>
                </a:cubicBezTo>
                <a:cubicBezTo>
                  <a:pt x="17731" y="19068"/>
                  <a:pt x="17635" y="19229"/>
                  <a:pt x="17504" y="19229"/>
                </a:cubicBezTo>
                <a:cubicBezTo>
                  <a:pt x="17420" y="19229"/>
                  <a:pt x="17357" y="19194"/>
                  <a:pt x="17310" y="19129"/>
                </a:cubicBezTo>
                <a:cubicBezTo>
                  <a:pt x="17298" y="19124"/>
                  <a:pt x="17283" y="19113"/>
                  <a:pt x="17272" y="19088"/>
                </a:cubicBezTo>
                <a:cubicBezTo>
                  <a:pt x="17260" y="19058"/>
                  <a:pt x="17242" y="19031"/>
                  <a:pt x="17233" y="18988"/>
                </a:cubicBezTo>
                <a:cubicBezTo>
                  <a:pt x="17189" y="18813"/>
                  <a:pt x="17177" y="18504"/>
                  <a:pt x="17175" y="18045"/>
                </a:cubicBezTo>
                <a:cubicBezTo>
                  <a:pt x="17175" y="18029"/>
                  <a:pt x="17175" y="18020"/>
                  <a:pt x="17175" y="18005"/>
                </a:cubicBezTo>
                <a:cubicBezTo>
                  <a:pt x="17175" y="17987"/>
                  <a:pt x="17175" y="17983"/>
                  <a:pt x="17175" y="17964"/>
                </a:cubicBezTo>
                <a:lnTo>
                  <a:pt x="17175" y="17944"/>
                </a:lnTo>
                <a:lnTo>
                  <a:pt x="17175" y="16881"/>
                </a:lnTo>
                <a:lnTo>
                  <a:pt x="16846" y="16881"/>
                </a:lnTo>
                <a:cubicBezTo>
                  <a:pt x="16776" y="16882"/>
                  <a:pt x="16711" y="16887"/>
                  <a:pt x="16633" y="16881"/>
                </a:cubicBezTo>
                <a:cubicBezTo>
                  <a:pt x="16582" y="16877"/>
                  <a:pt x="16527" y="16866"/>
                  <a:pt x="16479" y="16860"/>
                </a:cubicBezTo>
                <a:cubicBezTo>
                  <a:pt x="16358" y="16851"/>
                  <a:pt x="16244" y="16834"/>
                  <a:pt x="16150" y="16820"/>
                </a:cubicBezTo>
                <a:cubicBezTo>
                  <a:pt x="16071" y="16809"/>
                  <a:pt x="16014" y="16820"/>
                  <a:pt x="15956" y="16820"/>
                </a:cubicBezTo>
                <a:cubicBezTo>
                  <a:pt x="15820" y="16843"/>
                  <a:pt x="15687" y="16897"/>
                  <a:pt x="15589" y="17001"/>
                </a:cubicBezTo>
                <a:cubicBezTo>
                  <a:pt x="15579" y="17012"/>
                  <a:pt x="15579" y="17029"/>
                  <a:pt x="15569" y="17041"/>
                </a:cubicBezTo>
                <a:cubicBezTo>
                  <a:pt x="15561" y="17051"/>
                  <a:pt x="15558" y="17050"/>
                  <a:pt x="15550" y="17061"/>
                </a:cubicBezTo>
                <a:cubicBezTo>
                  <a:pt x="15393" y="17296"/>
                  <a:pt x="15292" y="17694"/>
                  <a:pt x="15260" y="18265"/>
                </a:cubicBezTo>
                <a:cubicBezTo>
                  <a:pt x="15249" y="18461"/>
                  <a:pt x="15236" y="18606"/>
                  <a:pt x="15221" y="18727"/>
                </a:cubicBezTo>
                <a:cubicBezTo>
                  <a:pt x="15218" y="18754"/>
                  <a:pt x="15225" y="18783"/>
                  <a:pt x="15221" y="18807"/>
                </a:cubicBezTo>
                <a:cubicBezTo>
                  <a:pt x="15190" y="19018"/>
                  <a:pt x="15139" y="19121"/>
                  <a:pt x="15066" y="19169"/>
                </a:cubicBezTo>
                <a:cubicBezTo>
                  <a:pt x="15043" y="19189"/>
                  <a:pt x="15017" y="19204"/>
                  <a:pt x="14989" y="19209"/>
                </a:cubicBezTo>
                <a:cubicBezTo>
                  <a:pt x="14978" y="19210"/>
                  <a:pt x="14961" y="19210"/>
                  <a:pt x="14950" y="19209"/>
                </a:cubicBezTo>
                <a:cubicBezTo>
                  <a:pt x="14927" y="19210"/>
                  <a:pt x="14915" y="19199"/>
                  <a:pt x="14892" y="19189"/>
                </a:cubicBezTo>
                <a:cubicBezTo>
                  <a:pt x="14876" y="19181"/>
                  <a:pt x="14852" y="19183"/>
                  <a:pt x="14834" y="19169"/>
                </a:cubicBezTo>
                <a:cubicBezTo>
                  <a:pt x="14764" y="19126"/>
                  <a:pt x="14698" y="19063"/>
                  <a:pt x="14660" y="18968"/>
                </a:cubicBezTo>
                <a:cubicBezTo>
                  <a:pt x="14591" y="18851"/>
                  <a:pt x="14593" y="18617"/>
                  <a:pt x="14621" y="18286"/>
                </a:cubicBezTo>
                <a:cubicBezTo>
                  <a:pt x="14626" y="18218"/>
                  <a:pt x="14632" y="18140"/>
                  <a:pt x="14641" y="18065"/>
                </a:cubicBezTo>
                <a:cubicBezTo>
                  <a:pt x="14653" y="17918"/>
                  <a:pt x="14674" y="17758"/>
                  <a:pt x="14699" y="17583"/>
                </a:cubicBezTo>
                <a:lnTo>
                  <a:pt x="14757" y="17081"/>
                </a:lnTo>
                <a:cubicBezTo>
                  <a:pt x="14750" y="17077"/>
                  <a:pt x="14748" y="17064"/>
                  <a:pt x="14738" y="17061"/>
                </a:cubicBezTo>
                <a:lnTo>
                  <a:pt x="14370" y="17061"/>
                </a:lnTo>
                <a:cubicBezTo>
                  <a:pt x="14320" y="17061"/>
                  <a:pt x="14293" y="17064"/>
                  <a:pt x="14254" y="17061"/>
                </a:cubicBezTo>
                <a:cubicBezTo>
                  <a:pt x="14081" y="17065"/>
                  <a:pt x="13984" y="17032"/>
                  <a:pt x="13925" y="16961"/>
                </a:cubicBezTo>
                <a:cubicBezTo>
                  <a:pt x="13907" y="16941"/>
                  <a:pt x="13901" y="16929"/>
                  <a:pt x="13886" y="16901"/>
                </a:cubicBezTo>
                <a:cubicBezTo>
                  <a:pt x="13871" y="16872"/>
                  <a:pt x="13847" y="16841"/>
                  <a:pt x="13828" y="16820"/>
                </a:cubicBezTo>
                <a:cubicBezTo>
                  <a:pt x="13822" y="16813"/>
                  <a:pt x="13816" y="16807"/>
                  <a:pt x="13809" y="16800"/>
                </a:cubicBezTo>
                <a:cubicBezTo>
                  <a:pt x="13804" y="16796"/>
                  <a:pt x="13795" y="16784"/>
                  <a:pt x="13790" y="16780"/>
                </a:cubicBezTo>
                <a:cubicBezTo>
                  <a:pt x="13763" y="16758"/>
                  <a:pt x="13744" y="16753"/>
                  <a:pt x="13712" y="16740"/>
                </a:cubicBezTo>
                <a:cubicBezTo>
                  <a:pt x="13664" y="16726"/>
                  <a:pt x="13601" y="16712"/>
                  <a:pt x="13538" y="16720"/>
                </a:cubicBezTo>
                <a:cubicBezTo>
                  <a:pt x="13314" y="16747"/>
                  <a:pt x="13306" y="16761"/>
                  <a:pt x="13306" y="17282"/>
                </a:cubicBezTo>
                <a:cubicBezTo>
                  <a:pt x="13306" y="17339"/>
                  <a:pt x="13308" y="17391"/>
                  <a:pt x="13306" y="17443"/>
                </a:cubicBezTo>
                <a:cubicBezTo>
                  <a:pt x="13332" y="17560"/>
                  <a:pt x="13332" y="17667"/>
                  <a:pt x="13287" y="17804"/>
                </a:cubicBezTo>
                <a:cubicBezTo>
                  <a:pt x="13285" y="17810"/>
                  <a:pt x="13269" y="17818"/>
                  <a:pt x="13267" y="17824"/>
                </a:cubicBezTo>
                <a:cubicBezTo>
                  <a:pt x="13253" y="17866"/>
                  <a:pt x="13232" y="17913"/>
                  <a:pt x="13209" y="17964"/>
                </a:cubicBezTo>
                <a:cubicBezTo>
                  <a:pt x="13207" y="17969"/>
                  <a:pt x="13211" y="17980"/>
                  <a:pt x="13209" y="17984"/>
                </a:cubicBezTo>
                <a:cubicBezTo>
                  <a:pt x="13178" y="18079"/>
                  <a:pt x="13144" y="18164"/>
                  <a:pt x="13093" y="18265"/>
                </a:cubicBezTo>
                <a:cubicBezTo>
                  <a:pt x="12974" y="18506"/>
                  <a:pt x="12831" y="18686"/>
                  <a:pt x="12784" y="18667"/>
                </a:cubicBezTo>
                <a:cubicBezTo>
                  <a:pt x="12734" y="18647"/>
                  <a:pt x="12706" y="18271"/>
                  <a:pt x="12706" y="17784"/>
                </a:cubicBezTo>
                <a:lnTo>
                  <a:pt x="12706" y="17061"/>
                </a:lnTo>
                <a:cubicBezTo>
                  <a:pt x="12681" y="16995"/>
                  <a:pt x="12636" y="16950"/>
                  <a:pt x="12571" y="16921"/>
                </a:cubicBezTo>
                <a:lnTo>
                  <a:pt x="12377" y="16921"/>
                </a:lnTo>
                <a:cubicBezTo>
                  <a:pt x="12199" y="16917"/>
                  <a:pt x="12023" y="16894"/>
                  <a:pt x="11991" y="16860"/>
                </a:cubicBezTo>
                <a:cubicBezTo>
                  <a:pt x="11963" y="16832"/>
                  <a:pt x="11910" y="16811"/>
                  <a:pt x="11855" y="16800"/>
                </a:cubicBezTo>
                <a:cubicBezTo>
                  <a:pt x="11835" y="16798"/>
                  <a:pt x="11816" y="16802"/>
                  <a:pt x="11797" y="16800"/>
                </a:cubicBezTo>
                <a:cubicBezTo>
                  <a:pt x="11590" y="16786"/>
                  <a:pt x="11300" y="16854"/>
                  <a:pt x="11178" y="16981"/>
                </a:cubicBezTo>
                <a:cubicBezTo>
                  <a:pt x="11119" y="17042"/>
                  <a:pt x="11066" y="17111"/>
                  <a:pt x="11023" y="17182"/>
                </a:cubicBezTo>
                <a:cubicBezTo>
                  <a:pt x="10952" y="17325"/>
                  <a:pt x="10895" y="17496"/>
                  <a:pt x="10849" y="17703"/>
                </a:cubicBezTo>
                <a:cubicBezTo>
                  <a:pt x="10823" y="17867"/>
                  <a:pt x="10800" y="18070"/>
                  <a:pt x="10791" y="18306"/>
                </a:cubicBezTo>
                <a:cubicBezTo>
                  <a:pt x="10785" y="18471"/>
                  <a:pt x="10770" y="18609"/>
                  <a:pt x="10752" y="18727"/>
                </a:cubicBezTo>
                <a:cubicBezTo>
                  <a:pt x="10751" y="18759"/>
                  <a:pt x="10756" y="18781"/>
                  <a:pt x="10752" y="18807"/>
                </a:cubicBezTo>
                <a:cubicBezTo>
                  <a:pt x="10750" y="18824"/>
                  <a:pt x="10755" y="18852"/>
                  <a:pt x="10752" y="18868"/>
                </a:cubicBezTo>
                <a:cubicBezTo>
                  <a:pt x="10748" y="18893"/>
                  <a:pt x="10740" y="18905"/>
                  <a:pt x="10733" y="18928"/>
                </a:cubicBezTo>
                <a:cubicBezTo>
                  <a:pt x="10729" y="18942"/>
                  <a:pt x="10719" y="18955"/>
                  <a:pt x="10714" y="18968"/>
                </a:cubicBezTo>
                <a:cubicBezTo>
                  <a:pt x="10707" y="18988"/>
                  <a:pt x="10703" y="19011"/>
                  <a:pt x="10694" y="19028"/>
                </a:cubicBezTo>
                <a:cubicBezTo>
                  <a:pt x="10682" y="19053"/>
                  <a:pt x="10672" y="19070"/>
                  <a:pt x="10656" y="19088"/>
                </a:cubicBezTo>
                <a:cubicBezTo>
                  <a:pt x="10653" y="19092"/>
                  <a:pt x="10639" y="19105"/>
                  <a:pt x="10636" y="19109"/>
                </a:cubicBezTo>
                <a:cubicBezTo>
                  <a:pt x="10579" y="19188"/>
                  <a:pt x="10507" y="19229"/>
                  <a:pt x="10424" y="19229"/>
                </a:cubicBezTo>
                <a:cubicBezTo>
                  <a:pt x="10271" y="19229"/>
                  <a:pt x="10182" y="18981"/>
                  <a:pt x="10153" y="18506"/>
                </a:cubicBezTo>
                <a:cubicBezTo>
                  <a:pt x="10135" y="18274"/>
                  <a:pt x="10139" y="17981"/>
                  <a:pt x="10153" y="17643"/>
                </a:cubicBezTo>
                <a:lnTo>
                  <a:pt x="10191" y="16921"/>
                </a:lnTo>
                <a:lnTo>
                  <a:pt x="9882" y="16921"/>
                </a:lnTo>
                <a:lnTo>
                  <a:pt x="9863" y="16921"/>
                </a:lnTo>
                <a:cubicBezTo>
                  <a:pt x="9687" y="16917"/>
                  <a:pt x="9512" y="16893"/>
                  <a:pt x="9476" y="16860"/>
                </a:cubicBezTo>
                <a:cubicBezTo>
                  <a:pt x="9469" y="16858"/>
                  <a:pt x="9459" y="16862"/>
                  <a:pt x="9456" y="16860"/>
                </a:cubicBezTo>
                <a:cubicBezTo>
                  <a:pt x="9443" y="16857"/>
                  <a:pt x="9426" y="16844"/>
                  <a:pt x="9418" y="16840"/>
                </a:cubicBezTo>
                <a:cubicBezTo>
                  <a:pt x="9348" y="16810"/>
                  <a:pt x="9174" y="16790"/>
                  <a:pt x="8992" y="16800"/>
                </a:cubicBezTo>
                <a:cubicBezTo>
                  <a:pt x="8841" y="16827"/>
                  <a:pt x="8704" y="16892"/>
                  <a:pt x="8644" y="16961"/>
                </a:cubicBezTo>
                <a:cubicBezTo>
                  <a:pt x="8428" y="17208"/>
                  <a:pt x="8238" y="17743"/>
                  <a:pt x="8238" y="18105"/>
                </a:cubicBezTo>
                <a:cubicBezTo>
                  <a:pt x="8238" y="18497"/>
                  <a:pt x="8012" y="19007"/>
                  <a:pt x="7793" y="19129"/>
                </a:cubicBezTo>
                <a:cubicBezTo>
                  <a:pt x="7520" y="19280"/>
                  <a:pt x="7437" y="18969"/>
                  <a:pt x="7464" y="17764"/>
                </a:cubicBezTo>
                <a:lnTo>
                  <a:pt x="7483" y="16660"/>
                </a:lnTo>
                <a:lnTo>
                  <a:pt x="7909" y="16640"/>
                </a:lnTo>
                <a:cubicBezTo>
                  <a:pt x="8123" y="16625"/>
                  <a:pt x="8246" y="16590"/>
                  <a:pt x="8296" y="16539"/>
                </a:cubicBezTo>
                <a:cubicBezTo>
                  <a:pt x="8297" y="16535"/>
                  <a:pt x="8295" y="16524"/>
                  <a:pt x="8296" y="16519"/>
                </a:cubicBezTo>
                <a:cubicBezTo>
                  <a:pt x="8305" y="16481"/>
                  <a:pt x="8297" y="16463"/>
                  <a:pt x="8296" y="16439"/>
                </a:cubicBezTo>
                <a:cubicBezTo>
                  <a:pt x="8266" y="16380"/>
                  <a:pt x="8184" y="16339"/>
                  <a:pt x="8044" y="16339"/>
                </a:cubicBezTo>
                <a:cubicBezTo>
                  <a:pt x="7571" y="16339"/>
                  <a:pt x="7440" y="16203"/>
                  <a:pt x="7503" y="15797"/>
                </a:cubicBezTo>
                <a:cubicBezTo>
                  <a:pt x="7516" y="15707"/>
                  <a:pt x="7521" y="15649"/>
                  <a:pt x="7522" y="15596"/>
                </a:cubicBezTo>
                <a:cubicBezTo>
                  <a:pt x="7518" y="15559"/>
                  <a:pt x="7510" y="15538"/>
                  <a:pt x="7503" y="15516"/>
                </a:cubicBezTo>
                <a:cubicBezTo>
                  <a:pt x="7501" y="15510"/>
                  <a:pt x="7505" y="15500"/>
                  <a:pt x="7503" y="15496"/>
                </a:cubicBezTo>
                <a:cubicBezTo>
                  <a:pt x="7494" y="15477"/>
                  <a:pt x="7477" y="15463"/>
                  <a:pt x="7464" y="15455"/>
                </a:cubicBezTo>
                <a:cubicBezTo>
                  <a:pt x="7457" y="15453"/>
                  <a:pt x="7453" y="15436"/>
                  <a:pt x="7445" y="15435"/>
                </a:cubicBezTo>
                <a:cubicBezTo>
                  <a:pt x="7441" y="15435"/>
                  <a:pt x="7429" y="15435"/>
                  <a:pt x="7425" y="15435"/>
                </a:cubicBezTo>
                <a:cubicBezTo>
                  <a:pt x="7394" y="15435"/>
                  <a:pt x="7345" y="15425"/>
                  <a:pt x="7290" y="15415"/>
                </a:cubicBezTo>
                <a:cubicBezTo>
                  <a:pt x="7233" y="15405"/>
                  <a:pt x="7187" y="15410"/>
                  <a:pt x="7135" y="15395"/>
                </a:cubicBezTo>
                <a:cubicBezTo>
                  <a:pt x="7091" y="15383"/>
                  <a:pt x="7046" y="15373"/>
                  <a:pt x="7019" y="15375"/>
                </a:cubicBezTo>
                <a:close/>
                <a:moveTo>
                  <a:pt x="9128" y="17182"/>
                </a:moveTo>
                <a:cubicBezTo>
                  <a:pt x="9145" y="17175"/>
                  <a:pt x="9167" y="17183"/>
                  <a:pt x="9186" y="17182"/>
                </a:cubicBezTo>
                <a:cubicBezTo>
                  <a:pt x="9319" y="17171"/>
                  <a:pt x="9489" y="17277"/>
                  <a:pt x="9495" y="17402"/>
                </a:cubicBezTo>
                <a:cubicBezTo>
                  <a:pt x="9497" y="17437"/>
                  <a:pt x="9549" y="17568"/>
                  <a:pt x="9611" y="17683"/>
                </a:cubicBezTo>
                <a:cubicBezTo>
                  <a:pt x="9634" y="17725"/>
                  <a:pt x="9638" y="17784"/>
                  <a:pt x="9650" y="17844"/>
                </a:cubicBezTo>
                <a:cubicBezTo>
                  <a:pt x="9675" y="17917"/>
                  <a:pt x="9691" y="17988"/>
                  <a:pt x="9689" y="18045"/>
                </a:cubicBezTo>
                <a:cubicBezTo>
                  <a:pt x="9684" y="18165"/>
                  <a:pt x="9671" y="18268"/>
                  <a:pt x="9650" y="18366"/>
                </a:cubicBezTo>
                <a:cubicBezTo>
                  <a:pt x="9613" y="18613"/>
                  <a:pt x="9546" y="18845"/>
                  <a:pt x="9437" y="18988"/>
                </a:cubicBezTo>
                <a:cubicBezTo>
                  <a:pt x="9203" y="19296"/>
                  <a:pt x="9005" y="19302"/>
                  <a:pt x="8895" y="19028"/>
                </a:cubicBezTo>
                <a:cubicBezTo>
                  <a:pt x="8873" y="18999"/>
                  <a:pt x="8859" y="18947"/>
                  <a:pt x="8837" y="18888"/>
                </a:cubicBezTo>
                <a:cubicBezTo>
                  <a:pt x="8683" y="18467"/>
                  <a:pt x="8796" y="17313"/>
                  <a:pt x="8973" y="17443"/>
                </a:cubicBezTo>
                <a:cubicBezTo>
                  <a:pt x="9035" y="17386"/>
                  <a:pt x="9057" y="17329"/>
                  <a:pt x="9031" y="17302"/>
                </a:cubicBezTo>
                <a:cubicBezTo>
                  <a:pt x="9001" y="17271"/>
                  <a:pt x="9046" y="17214"/>
                  <a:pt x="9128" y="17182"/>
                </a:cubicBezTo>
                <a:close/>
                <a:moveTo>
                  <a:pt x="11855" y="17182"/>
                </a:moveTo>
                <a:cubicBezTo>
                  <a:pt x="11928" y="17193"/>
                  <a:pt x="11993" y="17246"/>
                  <a:pt x="12068" y="17342"/>
                </a:cubicBezTo>
                <a:cubicBezTo>
                  <a:pt x="12211" y="17525"/>
                  <a:pt x="12238" y="17657"/>
                  <a:pt x="12203" y="18165"/>
                </a:cubicBezTo>
                <a:cubicBezTo>
                  <a:pt x="12180" y="18509"/>
                  <a:pt x="12092" y="18858"/>
                  <a:pt x="12010" y="18988"/>
                </a:cubicBezTo>
                <a:cubicBezTo>
                  <a:pt x="11844" y="19250"/>
                  <a:pt x="11602" y="19285"/>
                  <a:pt x="11430" y="19068"/>
                </a:cubicBezTo>
                <a:cubicBezTo>
                  <a:pt x="11247" y="18840"/>
                  <a:pt x="11273" y="17792"/>
                  <a:pt x="11468" y="17483"/>
                </a:cubicBezTo>
                <a:cubicBezTo>
                  <a:pt x="11609" y="17260"/>
                  <a:pt x="11734" y="17162"/>
                  <a:pt x="11855" y="17182"/>
                </a:cubicBezTo>
                <a:close/>
                <a:moveTo>
                  <a:pt x="16285" y="17182"/>
                </a:moveTo>
                <a:cubicBezTo>
                  <a:pt x="16356" y="17192"/>
                  <a:pt x="16428" y="17232"/>
                  <a:pt x="16498" y="17322"/>
                </a:cubicBezTo>
                <a:cubicBezTo>
                  <a:pt x="16710" y="17594"/>
                  <a:pt x="16706" y="18435"/>
                  <a:pt x="16498" y="18868"/>
                </a:cubicBezTo>
                <a:cubicBezTo>
                  <a:pt x="16313" y="19250"/>
                  <a:pt x="16010" y="19320"/>
                  <a:pt x="15860" y="19028"/>
                </a:cubicBezTo>
                <a:cubicBezTo>
                  <a:pt x="15706" y="18731"/>
                  <a:pt x="15748" y="17731"/>
                  <a:pt x="15918" y="17463"/>
                </a:cubicBezTo>
                <a:cubicBezTo>
                  <a:pt x="16047" y="17258"/>
                  <a:pt x="16167" y="17164"/>
                  <a:pt x="16285" y="17182"/>
                </a:cubicBezTo>
                <a:close/>
                <a:moveTo>
                  <a:pt x="12223" y="19931"/>
                </a:moveTo>
                <a:cubicBezTo>
                  <a:pt x="12232" y="19931"/>
                  <a:pt x="12236" y="19925"/>
                  <a:pt x="12242" y="19931"/>
                </a:cubicBezTo>
                <a:cubicBezTo>
                  <a:pt x="12369" y="20063"/>
                  <a:pt x="12223" y="20901"/>
                  <a:pt x="12029" y="21156"/>
                </a:cubicBezTo>
                <a:cubicBezTo>
                  <a:pt x="11935" y="21281"/>
                  <a:pt x="11821" y="21377"/>
                  <a:pt x="11758" y="21377"/>
                </a:cubicBezTo>
                <a:cubicBezTo>
                  <a:pt x="11574" y="21377"/>
                  <a:pt x="11414" y="21138"/>
                  <a:pt x="11468" y="20915"/>
                </a:cubicBezTo>
                <a:cubicBezTo>
                  <a:pt x="11541" y="20616"/>
                  <a:pt x="12077" y="19934"/>
                  <a:pt x="12223" y="19931"/>
                </a:cubicBezTo>
                <a:close/>
              </a:path>
            </a:pathLst>
          </a:custGeom>
          <a:ln w="12700">
            <a:miter lim="400000"/>
          </a:ln>
        </p:spPr>
      </p:pic>
      <p:sp>
        <p:nvSpPr>
          <p:cNvPr id="106" name="https://www.instagram.com/efs.karlskrona/"/>
          <p:cNvSpPr txBox="1"/>
          <p:nvPr/>
        </p:nvSpPr>
        <p:spPr>
          <a:xfrm>
            <a:off x="5249381" y="5435569"/>
            <a:ext cx="2945754" cy="22570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100"/>
            </a:lvl1pPr>
          </a:lstStyle>
          <a:p>
            <a:pPr/>
            <a:r>
              <a:t>           https://www.instagram.com/efs.karlskrona/</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8" name="karlskrona-by-night.png" descr="karlskrona-by-night.png"/>
          <p:cNvPicPr>
            <a:picLocks noChangeAspect="1"/>
          </p:cNvPicPr>
          <p:nvPr/>
        </p:nvPicPr>
        <p:blipFill>
          <a:blip r:embed="rId2">
            <a:extLst/>
          </a:blip>
          <a:stretch>
            <a:fillRect/>
          </a:stretch>
        </p:blipFill>
        <p:spPr>
          <a:xfrm>
            <a:off x="-1446335" y="-14453"/>
            <a:ext cx="12798670" cy="7707451"/>
          </a:xfrm>
          <a:prstGeom prst="rect">
            <a:avLst/>
          </a:prstGeom>
          <a:ln w="12700">
            <a:miter lim="400000"/>
          </a:ln>
        </p:spPr>
      </p:pic>
      <p:sp>
        <p:nvSpPr>
          <p:cNvPr id="109" name="TextBox 3"/>
          <p:cNvSpPr txBox="1"/>
          <p:nvPr/>
        </p:nvSpPr>
        <p:spPr>
          <a:xfrm>
            <a:off x="-244012" y="87868"/>
            <a:ext cx="5151292" cy="1336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4000">
                <a:solidFill>
                  <a:srgbClr val="FFFFFF"/>
                </a:solidFill>
                <a:latin typeface="Ink Free"/>
                <a:ea typeface="Ink Free"/>
                <a:cs typeface="Ink Free"/>
                <a:sym typeface="Ink Free"/>
              </a:defRPr>
            </a:pPr>
            <a:r>
              <a:t>Välkommen </a:t>
            </a:r>
            <a:r>
              <a:t>T</a:t>
            </a:r>
            <a:r>
              <a:t>ill</a:t>
            </a:r>
          </a:p>
          <a:p>
            <a:pPr algn="ctr">
              <a:defRPr sz="4000">
                <a:solidFill>
                  <a:srgbClr val="FFFFFF"/>
                </a:solidFill>
                <a:latin typeface="Ink Free"/>
                <a:ea typeface="Ink Free"/>
                <a:cs typeface="Ink Free"/>
                <a:sym typeface="Ink Free"/>
              </a:defRPr>
            </a:pPr>
            <a:r>
              <a:t>Möllebackskyrkan</a:t>
            </a:r>
          </a:p>
        </p:txBody>
      </p:sp>
      <p:sp>
        <p:nvSpPr>
          <p:cNvPr id="110" name="TextBox 4"/>
          <p:cNvSpPr txBox="1"/>
          <p:nvPr/>
        </p:nvSpPr>
        <p:spPr>
          <a:xfrm>
            <a:off x="215816" y="1301646"/>
            <a:ext cx="4552201" cy="50814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400">
                <a:solidFill>
                  <a:srgbClr val="FFFFFF"/>
                </a:solidFill>
              </a:defRPr>
            </a:pPr>
            <a:r>
              <a:t> Är du ny i Karlskrona med omnejd? Eller har du bott här länge, men ännu inte funnit en församlingsgemenskap? Söker du en personlig tro? </a:t>
            </a:r>
          </a:p>
          <a:p>
            <a:pPr>
              <a:defRPr sz="1400">
                <a:solidFill>
                  <a:srgbClr val="FFFFFF"/>
                </a:solidFill>
              </a:defRPr>
            </a:pPr>
          </a:p>
          <a:p>
            <a:pPr>
              <a:defRPr sz="1400">
                <a:solidFill>
                  <a:srgbClr val="FFFFFF"/>
                </a:solidFill>
              </a:defRPr>
            </a:pPr>
            <a:r>
              <a:t> Välkommen till oss i Möllebackskyrkan! Våra gudstjänster är öppna för dig! Om du vill söka en fördjupad gemenskap och tala med andra om kristen tro, finns vi här för dig. Du har möjlighet att få samtala eller få förbön vid våra gudstjänster, vara med i en hemgrupp eller på annat sätt delta i vår gemenskap. </a:t>
            </a:r>
          </a:p>
          <a:p>
            <a:pPr>
              <a:defRPr sz="1400">
                <a:solidFill>
                  <a:srgbClr val="FFFFFF"/>
                </a:solidFill>
              </a:defRPr>
            </a:pPr>
          </a:p>
          <a:p>
            <a:pPr>
              <a:defRPr sz="1400">
                <a:solidFill>
                  <a:srgbClr val="FFFFFF"/>
                </a:solidFill>
                <a:latin typeface="Ink Free"/>
                <a:ea typeface="Ink Free"/>
                <a:cs typeface="Ink Free"/>
                <a:sym typeface="Ink Free"/>
              </a:defRPr>
            </a:pPr>
            <a:r>
              <a:t>Så älskade Gud världen att han gav den sin ende son, för att de som tror på honom inte skall gå under utan ha evigt liv. </a:t>
            </a:r>
            <a:br/>
            <a:r>
              <a:t>Joh 3:16 </a:t>
            </a:r>
          </a:p>
          <a:p>
            <a:pPr>
              <a:defRPr sz="1400">
                <a:solidFill>
                  <a:srgbClr val="FFFFFF"/>
                </a:solidFill>
              </a:defRPr>
            </a:pPr>
          </a:p>
          <a:p>
            <a:pPr>
              <a:defRPr sz="1400">
                <a:solidFill>
                  <a:srgbClr val="FFFFFF"/>
                </a:solidFill>
              </a:defRPr>
            </a:pPr>
            <a:r>
              <a:t> I vardagens glädjeämnen och svårigheter lever Gud med oss. Tron får näring genom bibelläsning och bön, gudstjänst-firande, nattvard, gemenskap och tjänst.  I Möllebackskyrkan tror vi på att Jesus är Guds son. Jesus som blev människa och som också idag möter oss med hopp, förlåtelse och kärlek.</a:t>
            </a:r>
          </a:p>
        </p:txBody>
      </p:sp>
      <p:sp>
        <p:nvSpPr>
          <p:cNvPr id="111" name="TextBox 8"/>
          <p:cNvSpPr txBox="1"/>
          <p:nvPr/>
        </p:nvSpPr>
        <p:spPr>
          <a:xfrm>
            <a:off x="5129276" y="158137"/>
            <a:ext cx="4425171" cy="41416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1400">
                <a:solidFill>
                  <a:srgbClr val="FFFFFF"/>
                </a:solidFill>
                <a:latin typeface="Ink Free"/>
                <a:ea typeface="Ink Free"/>
                <a:cs typeface="Ink Free"/>
                <a:sym typeface="Ink Free"/>
              </a:defRPr>
            </a:pPr>
            <a:r>
              <a:t>Vår församling </a:t>
            </a:r>
          </a:p>
          <a:p>
            <a:pPr>
              <a:defRPr sz="1400">
                <a:solidFill>
                  <a:srgbClr val="FFFFFF"/>
                </a:solidFill>
              </a:defRPr>
            </a:pPr>
            <a:r>
              <a:t> Möllebackskyrkan i Karlskrona är en EFS- församling som funnits i mer än 150 år. Möllebackskyrkan har ett sextiotal medlemmar och har flera aktiviteter, bland annat: </a:t>
            </a:r>
          </a:p>
          <a:p>
            <a:pPr marL="171450" indent="-171450">
              <a:buSzPct val="100000"/>
              <a:buFont typeface="Arial"/>
              <a:buChar char="•"/>
              <a:defRPr sz="1400">
                <a:solidFill>
                  <a:srgbClr val="FFFFFF"/>
                </a:solidFill>
              </a:defRPr>
            </a:pPr>
            <a:r>
              <a:t>Gudstjänst </a:t>
            </a:r>
          </a:p>
          <a:p>
            <a:pPr marL="171450" indent="-171450">
              <a:buSzPct val="100000"/>
              <a:buFont typeface="Arial"/>
              <a:buChar char="•"/>
              <a:defRPr sz="1400">
                <a:solidFill>
                  <a:srgbClr val="FFFFFF"/>
                </a:solidFill>
              </a:defRPr>
            </a:pPr>
            <a:r>
              <a:t>Söndagsstunden/Söndagskola – barnsamlingar </a:t>
            </a:r>
          </a:p>
          <a:p>
            <a:pPr marL="171450" indent="-171450">
              <a:buSzPct val="100000"/>
              <a:buFont typeface="Arial"/>
              <a:buChar char="•"/>
              <a:defRPr sz="1400">
                <a:solidFill>
                  <a:srgbClr val="FFFFFF"/>
                </a:solidFill>
              </a:defRPr>
            </a:pPr>
            <a:r>
              <a:t>Hemgrupp</a:t>
            </a:r>
          </a:p>
          <a:p>
            <a:pPr marL="171450" indent="-171450">
              <a:buSzPct val="100000"/>
              <a:buFont typeface="Arial"/>
              <a:buChar char="•"/>
              <a:defRPr sz="1400">
                <a:solidFill>
                  <a:srgbClr val="FFFFFF"/>
                </a:solidFill>
              </a:defRPr>
            </a:pPr>
            <a:r>
              <a:t>Bibelstudie</a:t>
            </a:r>
          </a:p>
          <a:p>
            <a:pPr marL="171450" indent="-171450">
              <a:buSzPct val="100000"/>
              <a:buFont typeface="Arial"/>
              <a:buChar char="•"/>
              <a:defRPr sz="1400">
                <a:solidFill>
                  <a:srgbClr val="FFFFFF"/>
                </a:solidFill>
              </a:defRPr>
            </a:pPr>
            <a:r>
              <a:t>Veckomässa</a:t>
            </a:r>
          </a:p>
          <a:p>
            <a:pPr>
              <a:defRPr sz="1400">
                <a:solidFill>
                  <a:srgbClr val="FFFFFF"/>
                </a:solidFill>
              </a:defRPr>
            </a:pPr>
          </a:p>
          <a:p>
            <a:pPr>
              <a:defRPr b="1" sz="1400">
                <a:solidFill>
                  <a:srgbClr val="FFFFFF"/>
                </a:solidFill>
                <a:latin typeface="Ink Free"/>
                <a:ea typeface="Ink Free"/>
                <a:cs typeface="Ink Free"/>
                <a:sym typeface="Ink Free"/>
              </a:defRPr>
            </a:pPr>
            <a:r>
              <a:t>Uppdrag och vision </a:t>
            </a:r>
          </a:p>
          <a:p>
            <a:pPr>
              <a:defRPr sz="1400">
                <a:solidFill>
                  <a:srgbClr val="FFFFFF"/>
                </a:solidFill>
              </a:defRPr>
            </a:pPr>
            <a:r>
              <a:t> I Möllebackskyrkan vill vi </a:t>
            </a:r>
          </a:p>
          <a:p>
            <a:pPr marL="171450" indent="-171450">
              <a:buSzPct val="100000"/>
              <a:buFont typeface="Arial"/>
              <a:buChar char="•"/>
              <a:defRPr sz="1400">
                <a:solidFill>
                  <a:srgbClr val="FFFFFF"/>
                </a:solidFill>
              </a:defRPr>
            </a:pPr>
            <a:r>
              <a:t>vara en välkomnande kyrka där Jesus är mitt ibland oss. </a:t>
            </a:r>
          </a:p>
          <a:p>
            <a:pPr marL="171450" indent="-171450">
              <a:buSzPct val="100000"/>
              <a:buFont typeface="Arial"/>
              <a:buChar char="•"/>
              <a:defRPr sz="1400">
                <a:solidFill>
                  <a:srgbClr val="FFFFFF"/>
                </a:solidFill>
              </a:defRPr>
            </a:pPr>
            <a:r>
              <a:t>vara en kyrka mitt i samhället, som möter människor där de är. </a:t>
            </a:r>
          </a:p>
          <a:p>
            <a:pPr marL="171450" indent="-171450">
              <a:buSzPct val="100000"/>
              <a:buFont typeface="Arial"/>
              <a:buChar char="•"/>
              <a:defRPr sz="1400">
                <a:solidFill>
                  <a:srgbClr val="FFFFFF"/>
                </a:solidFill>
              </a:defRPr>
            </a:pPr>
            <a:r>
              <a:t>stödja och verka för en levande församlingsgemenskap där man får utvecklas i sin tro. </a:t>
            </a:r>
          </a:p>
          <a:p>
            <a:pPr marL="171450" indent="-171450">
              <a:buSzPct val="100000"/>
              <a:buFont typeface="Arial"/>
              <a:buChar char="•"/>
              <a:defRPr sz="1400">
                <a:solidFill>
                  <a:srgbClr val="FFFFFF"/>
                </a:solidFill>
              </a:defRPr>
            </a:pPr>
            <a:r>
              <a:t>vara en självständig Kristusrörelse inom Svenska Kyrkan. </a:t>
            </a:r>
          </a:p>
        </p:txBody>
      </p:sp>
      <p:sp>
        <p:nvSpPr>
          <p:cNvPr id="112" name="TextBox 11"/>
          <p:cNvSpPr txBox="1"/>
          <p:nvPr/>
        </p:nvSpPr>
        <p:spPr>
          <a:xfrm>
            <a:off x="5411758" y="5051952"/>
            <a:ext cx="3669426" cy="14458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1100" u="sng">
                <a:solidFill>
                  <a:srgbClr val="FFFFFF"/>
                </a:solidFill>
                <a:latin typeface="Ink Free"/>
                <a:ea typeface="Ink Free"/>
                <a:cs typeface="Ink Free"/>
                <a:sym typeface="Ink Free"/>
              </a:defRPr>
            </a:pPr>
            <a:r>
              <a:t>Kontaktuppgifter</a:t>
            </a:r>
            <a:r>
              <a:rPr b="0" u="none">
                <a:latin typeface="+mn-lt"/>
                <a:ea typeface="+mn-ea"/>
                <a:cs typeface="+mn-cs"/>
                <a:sym typeface="Calibri"/>
              </a:rPr>
              <a:t> </a:t>
            </a:r>
            <a:endParaRPr b="0" u="none">
              <a:latin typeface="+mn-lt"/>
              <a:ea typeface="+mn-ea"/>
              <a:cs typeface="+mn-cs"/>
              <a:sym typeface="Calibri"/>
            </a:endParaRPr>
          </a:p>
          <a:p>
            <a:pPr>
              <a:defRPr sz="1100">
                <a:solidFill>
                  <a:srgbClr val="FFFFFF"/>
                </a:solidFill>
              </a:defRPr>
            </a:pPr>
            <a:r>
              <a:t>e-mail : 		kontakt@mollebackskyrkan.se </a:t>
            </a:r>
          </a:p>
          <a:p>
            <a:pPr>
              <a:defRPr sz="1100">
                <a:solidFill>
                  <a:srgbClr val="FFFFFF"/>
                </a:solidFill>
              </a:defRPr>
            </a:pPr>
            <a:r>
              <a:t>Adress : 	EFS Möllebackskyrkan </a:t>
            </a:r>
            <a:br/>
            <a:r>
              <a:t>		Stora Möllebacksgränd 5</a:t>
            </a:r>
            <a:br/>
            <a:r>
              <a:t>		371 34 Karlskrona </a:t>
            </a:r>
          </a:p>
          <a:p>
            <a:pPr>
              <a:defRPr sz="1100">
                <a:solidFill>
                  <a:srgbClr val="FFFFFF"/>
                </a:solidFill>
              </a:defRPr>
            </a:pPr>
            <a:r>
              <a:t>Web: 		www.mollebackskyrkan.se </a:t>
            </a:r>
          </a:p>
          <a:p>
            <a:pPr>
              <a:defRPr sz="1100">
                <a:solidFill>
                  <a:srgbClr val="FFFFFF"/>
                </a:solidFill>
              </a:defRPr>
            </a:pPr>
          </a:p>
          <a:p>
            <a:pPr>
              <a:defRPr sz="1100">
                <a:solidFill>
                  <a:srgbClr val="FFFFFF"/>
                </a:solidFill>
                <a:latin typeface="Menlo Regular"/>
                <a:ea typeface="Menlo Regular"/>
                <a:cs typeface="Menlo Regular"/>
                <a:sym typeface="Menlo Regular"/>
              </a:defRPr>
            </a:pPr>
            <a:r>
              <a:t>   </a:t>
            </a:r>
          </a:p>
        </p:txBody>
      </p:sp>
      <p:pic>
        <p:nvPicPr>
          <p:cNvPr id="113" name="Image" descr="Image"/>
          <p:cNvPicPr>
            <a:picLocks noChangeAspect="1"/>
          </p:cNvPicPr>
          <p:nvPr/>
        </p:nvPicPr>
        <p:blipFill>
          <a:blip r:embed="rId3">
            <a:extLst/>
          </a:blip>
          <a:srcRect l="12070" t="3709" r="10447" b="2759"/>
          <a:stretch>
            <a:fillRect/>
          </a:stretch>
        </p:blipFill>
        <p:spPr>
          <a:xfrm>
            <a:off x="5365383" y="6131632"/>
            <a:ext cx="437700" cy="426291"/>
          </a:xfrm>
          <a:custGeom>
            <a:avLst/>
            <a:gdLst/>
            <a:ahLst/>
            <a:cxnLst>
              <a:cxn ang="0">
                <a:pos x="wd2" y="hd2"/>
              </a:cxn>
              <a:cxn ang="5400000">
                <a:pos x="wd2" y="hd2"/>
              </a:cxn>
              <a:cxn ang="10800000">
                <a:pos x="wd2" y="hd2"/>
              </a:cxn>
              <a:cxn ang="16200000">
                <a:pos x="wd2" y="hd2"/>
              </a:cxn>
            </a:cxnLst>
            <a:rect l="0" t="0" r="r" b="b"/>
            <a:pathLst>
              <a:path w="21335" h="21560" fill="norm" stroke="1" extrusionOk="0">
                <a:moveTo>
                  <a:pt x="5839" y="0"/>
                </a:moveTo>
                <a:lnTo>
                  <a:pt x="5452" y="221"/>
                </a:lnTo>
                <a:cubicBezTo>
                  <a:pt x="4904" y="516"/>
                  <a:pt x="4449" y="987"/>
                  <a:pt x="4214" y="1525"/>
                </a:cubicBezTo>
                <a:lnTo>
                  <a:pt x="4156" y="1686"/>
                </a:lnTo>
                <a:cubicBezTo>
                  <a:pt x="4125" y="1793"/>
                  <a:pt x="4100" y="1900"/>
                  <a:pt x="4079" y="2047"/>
                </a:cubicBezTo>
                <a:cubicBezTo>
                  <a:pt x="4052" y="2387"/>
                  <a:pt x="4032" y="3024"/>
                  <a:pt x="4021" y="3994"/>
                </a:cubicBezTo>
                <a:lnTo>
                  <a:pt x="4021" y="6885"/>
                </a:lnTo>
                <a:lnTo>
                  <a:pt x="4021" y="11802"/>
                </a:lnTo>
                <a:lnTo>
                  <a:pt x="4253" y="12264"/>
                </a:lnTo>
                <a:cubicBezTo>
                  <a:pt x="4333" y="12423"/>
                  <a:pt x="4426" y="12550"/>
                  <a:pt x="4523" y="12685"/>
                </a:cubicBezTo>
                <a:cubicBezTo>
                  <a:pt x="4557" y="12731"/>
                  <a:pt x="4586" y="12781"/>
                  <a:pt x="4620" y="12826"/>
                </a:cubicBezTo>
                <a:cubicBezTo>
                  <a:pt x="4875" y="13139"/>
                  <a:pt x="5185" y="13390"/>
                  <a:pt x="5529" y="13549"/>
                </a:cubicBezTo>
                <a:cubicBezTo>
                  <a:pt x="5693" y="13624"/>
                  <a:pt x="5855" y="13671"/>
                  <a:pt x="6032" y="13709"/>
                </a:cubicBezTo>
                <a:cubicBezTo>
                  <a:pt x="6104" y="13718"/>
                  <a:pt x="6201" y="13721"/>
                  <a:pt x="6323" y="13729"/>
                </a:cubicBezTo>
                <a:cubicBezTo>
                  <a:pt x="6407" y="13734"/>
                  <a:pt x="6434" y="13746"/>
                  <a:pt x="6574" y="13749"/>
                </a:cubicBezTo>
                <a:cubicBezTo>
                  <a:pt x="7383" y="13770"/>
                  <a:pt x="9067" y="13781"/>
                  <a:pt x="10907" y="13769"/>
                </a:cubicBezTo>
                <a:lnTo>
                  <a:pt x="15144" y="13729"/>
                </a:lnTo>
                <a:cubicBezTo>
                  <a:pt x="15194" y="13724"/>
                  <a:pt x="15252" y="13735"/>
                  <a:pt x="15279" y="13729"/>
                </a:cubicBezTo>
                <a:cubicBezTo>
                  <a:pt x="15352" y="13713"/>
                  <a:pt x="15437" y="13674"/>
                  <a:pt x="15511" y="13649"/>
                </a:cubicBezTo>
                <a:cubicBezTo>
                  <a:pt x="15571" y="13628"/>
                  <a:pt x="15625" y="13615"/>
                  <a:pt x="15685" y="13589"/>
                </a:cubicBezTo>
                <a:lnTo>
                  <a:pt x="15821" y="13529"/>
                </a:lnTo>
                <a:cubicBezTo>
                  <a:pt x="15935" y="13474"/>
                  <a:pt x="16029" y="13414"/>
                  <a:pt x="16130" y="13348"/>
                </a:cubicBezTo>
                <a:cubicBezTo>
                  <a:pt x="16160" y="13328"/>
                  <a:pt x="16198" y="13309"/>
                  <a:pt x="16227" y="13288"/>
                </a:cubicBezTo>
                <a:cubicBezTo>
                  <a:pt x="16239" y="13279"/>
                  <a:pt x="16254" y="13256"/>
                  <a:pt x="16266" y="13248"/>
                </a:cubicBezTo>
                <a:cubicBezTo>
                  <a:pt x="16333" y="13196"/>
                  <a:pt x="16396" y="13144"/>
                  <a:pt x="16459" y="13087"/>
                </a:cubicBezTo>
                <a:cubicBezTo>
                  <a:pt x="16512" y="13038"/>
                  <a:pt x="16564" y="12999"/>
                  <a:pt x="16614" y="12946"/>
                </a:cubicBezTo>
                <a:cubicBezTo>
                  <a:pt x="16789" y="12754"/>
                  <a:pt x="16943" y="12530"/>
                  <a:pt x="17078" y="12264"/>
                </a:cubicBezTo>
                <a:lnTo>
                  <a:pt x="17175" y="12063"/>
                </a:lnTo>
                <a:cubicBezTo>
                  <a:pt x="17245" y="11831"/>
                  <a:pt x="17284" y="11491"/>
                  <a:pt x="17310" y="10979"/>
                </a:cubicBezTo>
                <a:lnTo>
                  <a:pt x="17310" y="6845"/>
                </a:lnTo>
                <a:lnTo>
                  <a:pt x="17310" y="2810"/>
                </a:lnTo>
                <a:cubicBezTo>
                  <a:pt x="17302" y="2510"/>
                  <a:pt x="17283" y="2216"/>
                  <a:pt x="17272" y="2067"/>
                </a:cubicBezTo>
                <a:cubicBezTo>
                  <a:pt x="17268" y="2031"/>
                  <a:pt x="17276" y="1990"/>
                  <a:pt x="17272" y="1967"/>
                </a:cubicBezTo>
                <a:cubicBezTo>
                  <a:pt x="17270" y="1953"/>
                  <a:pt x="17254" y="1938"/>
                  <a:pt x="17252" y="1927"/>
                </a:cubicBezTo>
                <a:cubicBezTo>
                  <a:pt x="17232" y="1837"/>
                  <a:pt x="17232" y="1792"/>
                  <a:pt x="17214" y="1706"/>
                </a:cubicBezTo>
                <a:lnTo>
                  <a:pt x="17078" y="1425"/>
                </a:lnTo>
                <a:cubicBezTo>
                  <a:pt x="16949" y="1171"/>
                  <a:pt x="16661" y="804"/>
                  <a:pt x="16440" y="602"/>
                </a:cubicBezTo>
                <a:cubicBezTo>
                  <a:pt x="16096" y="288"/>
                  <a:pt x="15914" y="122"/>
                  <a:pt x="15279" y="40"/>
                </a:cubicBezTo>
                <a:cubicBezTo>
                  <a:pt x="15246" y="38"/>
                  <a:pt x="15201" y="42"/>
                  <a:pt x="15163" y="40"/>
                </a:cubicBezTo>
                <a:cubicBezTo>
                  <a:pt x="14481" y="19"/>
                  <a:pt x="12763" y="0"/>
                  <a:pt x="10694" y="0"/>
                </a:cubicBezTo>
                <a:lnTo>
                  <a:pt x="10617" y="0"/>
                </a:lnTo>
                <a:lnTo>
                  <a:pt x="5839" y="0"/>
                </a:lnTo>
                <a:close/>
                <a:moveTo>
                  <a:pt x="1235" y="15375"/>
                </a:moveTo>
                <a:cubicBezTo>
                  <a:pt x="1197" y="15374"/>
                  <a:pt x="1158" y="15389"/>
                  <a:pt x="1119" y="15395"/>
                </a:cubicBezTo>
                <a:cubicBezTo>
                  <a:pt x="1109" y="15397"/>
                  <a:pt x="1090" y="15393"/>
                  <a:pt x="1080" y="15395"/>
                </a:cubicBezTo>
                <a:cubicBezTo>
                  <a:pt x="1057" y="15400"/>
                  <a:pt x="1045" y="15408"/>
                  <a:pt x="1022" y="15415"/>
                </a:cubicBezTo>
                <a:cubicBezTo>
                  <a:pt x="978" y="15435"/>
                  <a:pt x="927" y="15462"/>
                  <a:pt x="867" y="15496"/>
                </a:cubicBezTo>
                <a:cubicBezTo>
                  <a:pt x="66" y="15945"/>
                  <a:pt x="-258" y="17196"/>
                  <a:pt x="229" y="17663"/>
                </a:cubicBezTo>
                <a:cubicBezTo>
                  <a:pt x="274" y="17701"/>
                  <a:pt x="323" y="17730"/>
                  <a:pt x="384" y="17764"/>
                </a:cubicBezTo>
                <a:cubicBezTo>
                  <a:pt x="424" y="17786"/>
                  <a:pt x="451" y="17809"/>
                  <a:pt x="480" y="17824"/>
                </a:cubicBezTo>
                <a:cubicBezTo>
                  <a:pt x="593" y="17870"/>
                  <a:pt x="589" y="17841"/>
                  <a:pt x="538" y="17683"/>
                </a:cubicBezTo>
                <a:cubicBezTo>
                  <a:pt x="515" y="17610"/>
                  <a:pt x="496" y="17536"/>
                  <a:pt x="480" y="17463"/>
                </a:cubicBezTo>
                <a:cubicBezTo>
                  <a:pt x="438" y="17315"/>
                  <a:pt x="433" y="17124"/>
                  <a:pt x="442" y="16941"/>
                </a:cubicBezTo>
                <a:cubicBezTo>
                  <a:pt x="442" y="16932"/>
                  <a:pt x="441" y="16930"/>
                  <a:pt x="442" y="16921"/>
                </a:cubicBezTo>
                <a:cubicBezTo>
                  <a:pt x="442" y="16916"/>
                  <a:pt x="441" y="16905"/>
                  <a:pt x="442" y="16901"/>
                </a:cubicBezTo>
                <a:cubicBezTo>
                  <a:pt x="445" y="16838"/>
                  <a:pt x="452" y="16781"/>
                  <a:pt x="461" y="16720"/>
                </a:cubicBezTo>
                <a:cubicBezTo>
                  <a:pt x="470" y="16663"/>
                  <a:pt x="486" y="16614"/>
                  <a:pt x="500" y="16559"/>
                </a:cubicBezTo>
                <a:cubicBezTo>
                  <a:pt x="501" y="16555"/>
                  <a:pt x="499" y="16544"/>
                  <a:pt x="500" y="16539"/>
                </a:cubicBezTo>
                <a:cubicBezTo>
                  <a:pt x="554" y="16278"/>
                  <a:pt x="631" y="16053"/>
                  <a:pt x="732" y="15977"/>
                </a:cubicBezTo>
                <a:cubicBezTo>
                  <a:pt x="754" y="15953"/>
                  <a:pt x="787" y="15938"/>
                  <a:pt x="809" y="15937"/>
                </a:cubicBezTo>
                <a:cubicBezTo>
                  <a:pt x="845" y="15900"/>
                  <a:pt x="869" y="15888"/>
                  <a:pt x="887" y="15897"/>
                </a:cubicBezTo>
                <a:cubicBezTo>
                  <a:pt x="899" y="15903"/>
                  <a:pt x="916" y="15941"/>
                  <a:pt x="925" y="16017"/>
                </a:cubicBezTo>
                <a:cubicBezTo>
                  <a:pt x="934" y="16032"/>
                  <a:pt x="938" y="16056"/>
                  <a:pt x="945" y="16078"/>
                </a:cubicBezTo>
                <a:cubicBezTo>
                  <a:pt x="946" y="16082"/>
                  <a:pt x="943" y="16093"/>
                  <a:pt x="945" y="16098"/>
                </a:cubicBezTo>
                <a:cubicBezTo>
                  <a:pt x="950" y="16117"/>
                  <a:pt x="959" y="16132"/>
                  <a:pt x="964" y="16158"/>
                </a:cubicBezTo>
                <a:cubicBezTo>
                  <a:pt x="966" y="16169"/>
                  <a:pt x="962" y="16186"/>
                  <a:pt x="964" y="16198"/>
                </a:cubicBezTo>
                <a:cubicBezTo>
                  <a:pt x="975" y="16266"/>
                  <a:pt x="996" y="16366"/>
                  <a:pt x="1003" y="16479"/>
                </a:cubicBezTo>
                <a:cubicBezTo>
                  <a:pt x="1007" y="16555"/>
                  <a:pt x="1000" y="16659"/>
                  <a:pt x="1003" y="16760"/>
                </a:cubicBezTo>
                <a:cubicBezTo>
                  <a:pt x="1005" y="16845"/>
                  <a:pt x="1021" y="16916"/>
                  <a:pt x="1022" y="17021"/>
                </a:cubicBezTo>
                <a:cubicBezTo>
                  <a:pt x="1025" y="17242"/>
                  <a:pt x="1022" y="17501"/>
                  <a:pt x="1022" y="17824"/>
                </a:cubicBezTo>
                <a:cubicBezTo>
                  <a:pt x="1022" y="18095"/>
                  <a:pt x="1008" y="18362"/>
                  <a:pt x="1003" y="18607"/>
                </a:cubicBezTo>
                <a:cubicBezTo>
                  <a:pt x="1002" y="18640"/>
                  <a:pt x="1004" y="18674"/>
                  <a:pt x="1003" y="18707"/>
                </a:cubicBezTo>
                <a:cubicBezTo>
                  <a:pt x="997" y="18934"/>
                  <a:pt x="993" y="19118"/>
                  <a:pt x="983" y="19289"/>
                </a:cubicBezTo>
                <a:cubicBezTo>
                  <a:pt x="988" y="19709"/>
                  <a:pt x="995" y="19992"/>
                  <a:pt x="1003" y="20012"/>
                </a:cubicBezTo>
                <a:cubicBezTo>
                  <a:pt x="1015" y="20010"/>
                  <a:pt x="1027" y="20014"/>
                  <a:pt x="1041" y="20012"/>
                </a:cubicBezTo>
                <a:cubicBezTo>
                  <a:pt x="1069" y="20002"/>
                  <a:pt x="1109" y="19997"/>
                  <a:pt x="1157" y="19972"/>
                </a:cubicBezTo>
                <a:cubicBezTo>
                  <a:pt x="1198" y="19944"/>
                  <a:pt x="1234" y="19894"/>
                  <a:pt x="1274" y="19851"/>
                </a:cubicBezTo>
                <a:cubicBezTo>
                  <a:pt x="1278" y="19846"/>
                  <a:pt x="1289" y="19856"/>
                  <a:pt x="1293" y="19851"/>
                </a:cubicBezTo>
                <a:cubicBezTo>
                  <a:pt x="1333" y="19806"/>
                  <a:pt x="1357" y="19746"/>
                  <a:pt x="1390" y="19691"/>
                </a:cubicBezTo>
                <a:cubicBezTo>
                  <a:pt x="1518" y="19382"/>
                  <a:pt x="1569" y="18759"/>
                  <a:pt x="1602" y="17402"/>
                </a:cubicBezTo>
                <a:lnTo>
                  <a:pt x="1622" y="16399"/>
                </a:lnTo>
                <a:cubicBezTo>
                  <a:pt x="1622" y="16390"/>
                  <a:pt x="1622" y="16368"/>
                  <a:pt x="1622" y="16359"/>
                </a:cubicBezTo>
                <a:cubicBezTo>
                  <a:pt x="1623" y="16190"/>
                  <a:pt x="1625" y="16065"/>
                  <a:pt x="1622" y="15957"/>
                </a:cubicBezTo>
                <a:cubicBezTo>
                  <a:pt x="1621" y="15929"/>
                  <a:pt x="1623" y="15902"/>
                  <a:pt x="1622" y="15877"/>
                </a:cubicBezTo>
                <a:cubicBezTo>
                  <a:pt x="1618" y="15793"/>
                  <a:pt x="1611" y="15727"/>
                  <a:pt x="1602" y="15676"/>
                </a:cubicBezTo>
                <a:cubicBezTo>
                  <a:pt x="1601" y="15667"/>
                  <a:pt x="1604" y="15665"/>
                  <a:pt x="1602" y="15656"/>
                </a:cubicBezTo>
                <a:cubicBezTo>
                  <a:pt x="1599" y="15639"/>
                  <a:pt x="1587" y="15610"/>
                  <a:pt x="1583" y="15596"/>
                </a:cubicBezTo>
                <a:cubicBezTo>
                  <a:pt x="1578" y="15580"/>
                  <a:pt x="1589" y="15568"/>
                  <a:pt x="1583" y="15556"/>
                </a:cubicBezTo>
                <a:cubicBezTo>
                  <a:pt x="1578" y="15545"/>
                  <a:pt x="1570" y="15545"/>
                  <a:pt x="1564" y="15536"/>
                </a:cubicBezTo>
                <a:cubicBezTo>
                  <a:pt x="1553" y="15520"/>
                  <a:pt x="1537" y="15506"/>
                  <a:pt x="1525" y="15496"/>
                </a:cubicBezTo>
                <a:cubicBezTo>
                  <a:pt x="1513" y="15485"/>
                  <a:pt x="1501" y="15464"/>
                  <a:pt x="1486" y="15455"/>
                </a:cubicBezTo>
                <a:lnTo>
                  <a:pt x="1409" y="15435"/>
                </a:lnTo>
                <a:cubicBezTo>
                  <a:pt x="1379" y="15421"/>
                  <a:pt x="1357" y="15405"/>
                  <a:pt x="1332" y="15395"/>
                </a:cubicBezTo>
                <a:cubicBezTo>
                  <a:pt x="1296" y="15386"/>
                  <a:pt x="1270" y="15376"/>
                  <a:pt x="1235" y="15375"/>
                </a:cubicBezTo>
                <a:close/>
                <a:moveTo>
                  <a:pt x="7019" y="15375"/>
                </a:moveTo>
                <a:cubicBezTo>
                  <a:pt x="7002" y="15377"/>
                  <a:pt x="6992" y="15384"/>
                  <a:pt x="6980" y="15395"/>
                </a:cubicBezTo>
                <a:cubicBezTo>
                  <a:pt x="6977" y="15398"/>
                  <a:pt x="6964" y="15391"/>
                  <a:pt x="6961" y="15395"/>
                </a:cubicBezTo>
                <a:cubicBezTo>
                  <a:pt x="6950" y="15409"/>
                  <a:pt x="6949" y="15428"/>
                  <a:pt x="6942" y="15455"/>
                </a:cubicBezTo>
                <a:cubicBezTo>
                  <a:pt x="6935" y="15479"/>
                  <a:pt x="6927" y="15521"/>
                  <a:pt x="6922" y="15556"/>
                </a:cubicBezTo>
                <a:cubicBezTo>
                  <a:pt x="6915" y="15612"/>
                  <a:pt x="6909" y="15684"/>
                  <a:pt x="6903" y="15777"/>
                </a:cubicBezTo>
                <a:cubicBezTo>
                  <a:pt x="6897" y="15868"/>
                  <a:pt x="6890" y="15940"/>
                  <a:pt x="6884" y="15997"/>
                </a:cubicBezTo>
                <a:cubicBezTo>
                  <a:pt x="6878" y="16040"/>
                  <a:pt x="6873" y="16070"/>
                  <a:pt x="6864" y="16098"/>
                </a:cubicBezTo>
                <a:cubicBezTo>
                  <a:pt x="6856" y="16122"/>
                  <a:pt x="6858" y="16142"/>
                  <a:pt x="6845" y="16158"/>
                </a:cubicBezTo>
                <a:cubicBezTo>
                  <a:pt x="6840" y="16163"/>
                  <a:pt x="6831" y="16174"/>
                  <a:pt x="6826" y="16178"/>
                </a:cubicBezTo>
                <a:cubicBezTo>
                  <a:pt x="6815" y="16187"/>
                  <a:pt x="6801" y="16192"/>
                  <a:pt x="6787" y="16198"/>
                </a:cubicBezTo>
                <a:cubicBezTo>
                  <a:pt x="6779" y="16201"/>
                  <a:pt x="6776" y="16195"/>
                  <a:pt x="6767" y="16198"/>
                </a:cubicBezTo>
                <a:cubicBezTo>
                  <a:pt x="6756" y="16202"/>
                  <a:pt x="6724" y="16215"/>
                  <a:pt x="6709" y="16218"/>
                </a:cubicBezTo>
                <a:cubicBezTo>
                  <a:pt x="6667" y="16226"/>
                  <a:pt x="6623" y="16232"/>
                  <a:pt x="6555" y="16238"/>
                </a:cubicBezTo>
                <a:cubicBezTo>
                  <a:pt x="6483" y="16244"/>
                  <a:pt x="6426" y="16247"/>
                  <a:pt x="6381" y="16258"/>
                </a:cubicBezTo>
                <a:cubicBezTo>
                  <a:pt x="6347" y="16267"/>
                  <a:pt x="6325" y="16286"/>
                  <a:pt x="6303" y="16298"/>
                </a:cubicBezTo>
                <a:cubicBezTo>
                  <a:pt x="6289" y="16306"/>
                  <a:pt x="6274" y="16308"/>
                  <a:pt x="6265" y="16319"/>
                </a:cubicBezTo>
                <a:cubicBezTo>
                  <a:pt x="6254" y="16329"/>
                  <a:pt x="6251" y="16345"/>
                  <a:pt x="6245" y="16359"/>
                </a:cubicBezTo>
                <a:cubicBezTo>
                  <a:pt x="6236" y="16380"/>
                  <a:pt x="6226" y="16409"/>
                  <a:pt x="6226" y="16439"/>
                </a:cubicBezTo>
                <a:cubicBezTo>
                  <a:pt x="6226" y="16468"/>
                  <a:pt x="6237" y="16478"/>
                  <a:pt x="6245" y="16499"/>
                </a:cubicBezTo>
                <a:cubicBezTo>
                  <a:pt x="6248" y="16506"/>
                  <a:pt x="6261" y="16513"/>
                  <a:pt x="6265" y="16519"/>
                </a:cubicBezTo>
                <a:cubicBezTo>
                  <a:pt x="6273" y="16534"/>
                  <a:pt x="6269" y="16548"/>
                  <a:pt x="6284" y="16559"/>
                </a:cubicBezTo>
                <a:cubicBezTo>
                  <a:pt x="6289" y="16563"/>
                  <a:pt x="6297" y="16576"/>
                  <a:pt x="6303" y="16579"/>
                </a:cubicBezTo>
                <a:cubicBezTo>
                  <a:pt x="6322" y="16590"/>
                  <a:pt x="6354" y="16592"/>
                  <a:pt x="6381" y="16600"/>
                </a:cubicBezTo>
                <a:cubicBezTo>
                  <a:pt x="6427" y="16612"/>
                  <a:pt x="6478" y="16633"/>
                  <a:pt x="6555" y="16640"/>
                </a:cubicBezTo>
                <a:lnTo>
                  <a:pt x="6884" y="16660"/>
                </a:lnTo>
                <a:lnTo>
                  <a:pt x="6884" y="17422"/>
                </a:lnTo>
                <a:cubicBezTo>
                  <a:pt x="6882" y="17948"/>
                  <a:pt x="6840" y="18199"/>
                  <a:pt x="6748" y="18386"/>
                </a:cubicBezTo>
                <a:cubicBezTo>
                  <a:pt x="6734" y="18414"/>
                  <a:pt x="6726" y="18440"/>
                  <a:pt x="6709" y="18466"/>
                </a:cubicBezTo>
                <a:lnTo>
                  <a:pt x="6555" y="18727"/>
                </a:lnTo>
                <a:lnTo>
                  <a:pt x="6535" y="18707"/>
                </a:lnTo>
                <a:lnTo>
                  <a:pt x="6516" y="18727"/>
                </a:lnTo>
                <a:lnTo>
                  <a:pt x="6400" y="18526"/>
                </a:lnTo>
                <a:cubicBezTo>
                  <a:pt x="6372" y="18500"/>
                  <a:pt x="6334" y="18455"/>
                  <a:pt x="6303" y="18386"/>
                </a:cubicBezTo>
                <a:cubicBezTo>
                  <a:pt x="6159" y="18188"/>
                  <a:pt x="6059" y="18078"/>
                  <a:pt x="5723" y="17804"/>
                </a:cubicBezTo>
                <a:cubicBezTo>
                  <a:pt x="5716" y="17798"/>
                  <a:pt x="5710" y="17789"/>
                  <a:pt x="5704" y="17784"/>
                </a:cubicBezTo>
                <a:lnTo>
                  <a:pt x="5607" y="17724"/>
                </a:lnTo>
                <a:lnTo>
                  <a:pt x="5549" y="17683"/>
                </a:lnTo>
                <a:lnTo>
                  <a:pt x="5568" y="17623"/>
                </a:lnTo>
                <a:cubicBezTo>
                  <a:pt x="5547" y="17556"/>
                  <a:pt x="5561" y="17486"/>
                  <a:pt x="5645" y="17302"/>
                </a:cubicBezTo>
                <a:cubicBezTo>
                  <a:pt x="5723" y="17132"/>
                  <a:pt x="5756" y="17020"/>
                  <a:pt x="5742" y="16941"/>
                </a:cubicBezTo>
                <a:cubicBezTo>
                  <a:pt x="5740" y="16934"/>
                  <a:pt x="5745" y="16927"/>
                  <a:pt x="5742" y="16921"/>
                </a:cubicBezTo>
                <a:cubicBezTo>
                  <a:pt x="5738" y="16911"/>
                  <a:pt x="5729" y="16889"/>
                  <a:pt x="5723" y="16881"/>
                </a:cubicBezTo>
                <a:cubicBezTo>
                  <a:pt x="5714" y="16869"/>
                  <a:pt x="5716" y="16870"/>
                  <a:pt x="5704" y="16860"/>
                </a:cubicBezTo>
                <a:cubicBezTo>
                  <a:pt x="5693" y="16852"/>
                  <a:pt x="5678" y="16847"/>
                  <a:pt x="5665" y="16840"/>
                </a:cubicBezTo>
                <a:cubicBezTo>
                  <a:pt x="5654" y="16835"/>
                  <a:pt x="5639" y="16824"/>
                  <a:pt x="5626" y="16820"/>
                </a:cubicBezTo>
                <a:cubicBezTo>
                  <a:pt x="5565" y="16803"/>
                  <a:pt x="5481" y="16794"/>
                  <a:pt x="5375" y="16800"/>
                </a:cubicBezTo>
                <a:cubicBezTo>
                  <a:pt x="5351" y="16802"/>
                  <a:pt x="5337" y="16819"/>
                  <a:pt x="5317" y="16820"/>
                </a:cubicBezTo>
                <a:cubicBezTo>
                  <a:pt x="5178" y="16858"/>
                  <a:pt x="5068" y="16940"/>
                  <a:pt x="5007" y="17081"/>
                </a:cubicBezTo>
                <a:cubicBezTo>
                  <a:pt x="4994" y="17186"/>
                  <a:pt x="4995" y="17335"/>
                  <a:pt x="4988" y="17543"/>
                </a:cubicBezTo>
                <a:cubicBezTo>
                  <a:pt x="4986" y="17593"/>
                  <a:pt x="4972" y="17641"/>
                  <a:pt x="4968" y="17683"/>
                </a:cubicBezTo>
                <a:cubicBezTo>
                  <a:pt x="4990" y="17914"/>
                  <a:pt x="4931" y="18050"/>
                  <a:pt x="4659" y="18486"/>
                </a:cubicBezTo>
                <a:cubicBezTo>
                  <a:pt x="4652" y="18497"/>
                  <a:pt x="4665" y="18517"/>
                  <a:pt x="4659" y="18526"/>
                </a:cubicBezTo>
                <a:cubicBezTo>
                  <a:pt x="4544" y="18757"/>
                  <a:pt x="4418" y="18931"/>
                  <a:pt x="4330" y="18988"/>
                </a:cubicBezTo>
                <a:cubicBezTo>
                  <a:pt x="4270" y="19026"/>
                  <a:pt x="4214" y="19012"/>
                  <a:pt x="4175" y="18948"/>
                </a:cubicBezTo>
                <a:cubicBezTo>
                  <a:pt x="4053" y="18844"/>
                  <a:pt x="4049" y="18684"/>
                  <a:pt x="4098" y="17944"/>
                </a:cubicBezTo>
                <a:cubicBezTo>
                  <a:pt x="4148" y="17189"/>
                  <a:pt x="4145" y="17093"/>
                  <a:pt x="4001" y="16981"/>
                </a:cubicBezTo>
                <a:cubicBezTo>
                  <a:pt x="3981" y="16966"/>
                  <a:pt x="3965" y="16955"/>
                  <a:pt x="3943" y="16941"/>
                </a:cubicBezTo>
                <a:cubicBezTo>
                  <a:pt x="3941" y="16939"/>
                  <a:pt x="3945" y="16922"/>
                  <a:pt x="3943" y="16921"/>
                </a:cubicBezTo>
                <a:cubicBezTo>
                  <a:pt x="3941" y="16919"/>
                  <a:pt x="3926" y="16922"/>
                  <a:pt x="3924" y="16921"/>
                </a:cubicBezTo>
                <a:cubicBezTo>
                  <a:pt x="3577" y="16696"/>
                  <a:pt x="3248" y="16887"/>
                  <a:pt x="2976" y="17483"/>
                </a:cubicBezTo>
                <a:cubicBezTo>
                  <a:pt x="2711" y="18063"/>
                  <a:pt x="2549" y="18034"/>
                  <a:pt x="2628" y="17422"/>
                </a:cubicBezTo>
                <a:cubicBezTo>
                  <a:pt x="2676" y="17043"/>
                  <a:pt x="2667" y="16987"/>
                  <a:pt x="2512" y="16901"/>
                </a:cubicBezTo>
                <a:cubicBezTo>
                  <a:pt x="2474" y="16880"/>
                  <a:pt x="2445" y="16854"/>
                  <a:pt x="2415" y="16840"/>
                </a:cubicBezTo>
                <a:cubicBezTo>
                  <a:pt x="2386" y="16834"/>
                  <a:pt x="2366" y="16828"/>
                  <a:pt x="2338" y="16820"/>
                </a:cubicBezTo>
                <a:lnTo>
                  <a:pt x="2279" y="16820"/>
                </a:lnTo>
                <a:cubicBezTo>
                  <a:pt x="2148" y="16841"/>
                  <a:pt x="2144" y="17122"/>
                  <a:pt x="2144" y="18065"/>
                </a:cubicBezTo>
                <a:cubicBezTo>
                  <a:pt x="2144" y="18072"/>
                  <a:pt x="2144" y="18082"/>
                  <a:pt x="2144" y="18085"/>
                </a:cubicBezTo>
                <a:cubicBezTo>
                  <a:pt x="2144" y="18413"/>
                  <a:pt x="2155" y="18665"/>
                  <a:pt x="2163" y="18868"/>
                </a:cubicBezTo>
                <a:cubicBezTo>
                  <a:pt x="2168" y="18970"/>
                  <a:pt x="2175" y="19054"/>
                  <a:pt x="2183" y="19129"/>
                </a:cubicBezTo>
                <a:cubicBezTo>
                  <a:pt x="2187" y="19171"/>
                  <a:pt x="2196" y="19214"/>
                  <a:pt x="2202" y="19249"/>
                </a:cubicBezTo>
                <a:cubicBezTo>
                  <a:pt x="2207" y="19278"/>
                  <a:pt x="2196" y="19305"/>
                  <a:pt x="2202" y="19329"/>
                </a:cubicBezTo>
                <a:cubicBezTo>
                  <a:pt x="2204" y="19335"/>
                  <a:pt x="2220" y="19344"/>
                  <a:pt x="2221" y="19349"/>
                </a:cubicBezTo>
                <a:cubicBezTo>
                  <a:pt x="2233" y="19391"/>
                  <a:pt x="2245" y="19441"/>
                  <a:pt x="2260" y="19470"/>
                </a:cubicBezTo>
                <a:cubicBezTo>
                  <a:pt x="2296" y="19533"/>
                  <a:pt x="2334" y="19555"/>
                  <a:pt x="2396" y="19570"/>
                </a:cubicBezTo>
                <a:cubicBezTo>
                  <a:pt x="2418" y="19575"/>
                  <a:pt x="2447" y="19589"/>
                  <a:pt x="2473" y="19590"/>
                </a:cubicBezTo>
                <a:cubicBezTo>
                  <a:pt x="2482" y="19591"/>
                  <a:pt x="2502" y="19590"/>
                  <a:pt x="2512" y="19590"/>
                </a:cubicBezTo>
                <a:cubicBezTo>
                  <a:pt x="2585" y="19585"/>
                  <a:pt x="2630" y="19496"/>
                  <a:pt x="2686" y="19289"/>
                </a:cubicBezTo>
                <a:cubicBezTo>
                  <a:pt x="2695" y="19238"/>
                  <a:pt x="2711" y="19198"/>
                  <a:pt x="2724" y="19149"/>
                </a:cubicBezTo>
                <a:cubicBezTo>
                  <a:pt x="2725" y="19146"/>
                  <a:pt x="2724" y="19131"/>
                  <a:pt x="2724" y="19129"/>
                </a:cubicBezTo>
                <a:cubicBezTo>
                  <a:pt x="2730" y="19101"/>
                  <a:pt x="2738" y="19079"/>
                  <a:pt x="2744" y="19048"/>
                </a:cubicBezTo>
                <a:cubicBezTo>
                  <a:pt x="2774" y="18894"/>
                  <a:pt x="2831" y="18716"/>
                  <a:pt x="2899" y="18526"/>
                </a:cubicBezTo>
                <a:cubicBezTo>
                  <a:pt x="2901" y="18510"/>
                  <a:pt x="2913" y="18486"/>
                  <a:pt x="2918" y="18466"/>
                </a:cubicBezTo>
                <a:cubicBezTo>
                  <a:pt x="2929" y="18419"/>
                  <a:pt x="2936" y="18365"/>
                  <a:pt x="2957" y="18306"/>
                </a:cubicBezTo>
                <a:cubicBezTo>
                  <a:pt x="2986" y="18221"/>
                  <a:pt x="3015" y="18141"/>
                  <a:pt x="3053" y="18065"/>
                </a:cubicBezTo>
                <a:cubicBezTo>
                  <a:pt x="3075" y="18022"/>
                  <a:pt x="3093" y="17992"/>
                  <a:pt x="3111" y="17964"/>
                </a:cubicBezTo>
                <a:cubicBezTo>
                  <a:pt x="3127" y="17939"/>
                  <a:pt x="3136" y="17921"/>
                  <a:pt x="3150" y="17904"/>
                </a:cubicBezTo>
                <a:cubicBezTo>
                  <a:pt x="3292" y="17613"/>
                  <a:pt x="3440" y="17392"/>
                  <a:pt x="3498" y="17422"/>
                </a:cubicBezTo>
                <a:cubicBezTo>
                  <a:pt x="3548" y="17448"/>
                  <a:pt x="3576" y="17863"/>
                  <a:pt x="3576" y="18386"/>
                </a:cubicBezTo>
                <a:cubicBezTo>
                  <a:pt x="3576" y="18678"/>
                  <a:pt x="3582" y="18874"/>
                  <a:pt x="3595" y="19028"/>
                </a:cubicBezTo>
                <a:cubicBezTo>
                  <a:pt x="3635" y="19260"/>
                  <a:pt x="3704" y="19427"/>
                  <a:pt x="3788" y="19510"/>
                </a:cubicBezTo>
                <a:cubicBezTo>
                  <a:pt x="3803" y="19520"/>
                  <a:pt x="3812" y="19523"/>
                  <a:pt x="3827" y="19530"/>
                </a:cubicBezTo>
                <a:cubicBezTo>
                  <a:pt x="3848" y="19541"/>
                  <a:pt x="3863" y="19546"/>
                  <a:pt x="3885" y="19550"/>
                </a:cubicBezTo>
                <a:cubicBezTo>
                  <a:pt x="3952" y="19555"/>
                  <a:pt x="4042" y="19551"/>
                  <a:pt x="4137" y="19510"/>
                </a:cubicBezTo>
                <a:cubicBezTo>
                  <a:pt x="4144" y="19507"/>
                  <a:pt x="4148" y="19494"/>
                  <a:pt x="4156" y="19490"/>
                </a:cubicBezTo>
                <a:cubicBezTo>
                  <a:pt x="4342" y="19368"/>
                  <a:pt x="4561" y="19098"/>
                  <a:pt x="4833" y="18667"/>
                </a:cubicBezTo>
                <a:lnTo>
                  <a:pt x="5297" y="17924"/>
                </a:lnTo>
                <a:lnTo>
                  <a:pt x="5587" y="18265"/>
                </a:lnTo>
                <a:cubicBezTo>
                  <a:pt x="5919" y="18641"/>
                  <a:pt x="5963" y="18863"/>
                  <a:pt x="5723" y="19088"/>
                </a:cubicBezTo>
                <a:cubicBezTo>
                  <a:pt x="5565" y="19237"/>
                  <a:pt x="5540" y="19240"/>
                  <a:pt x="5317" y="19088"/>
                </a:cubicBezTo>
                <a:cubicBezTo>
                  <a:pt x="5090" y="18935"/>
                  <a:pt x="5084" y="18925"/>
                  <a:pt x="4968" y="19088"/>
                </a:cubicBezTo>
                <a:cubicBezTo>
                  <a:pt x="4903" y="19181"/>
                  <a:pt x="4856" y="19239"/>
                  <a:pt x="4852" y="19289"/>
                </a:cubicBezTo>
                <a:cubicBezTo>
                  <a:pt x="4867" y="19335"/>
                  <a:pt x="4912" y="19390"/>
                  <a:pt x="4968" y="19430"/>
                </a:cubicBezTo>
                <a:cubicBezTo>
                  <a:pt x="5015" y="19453"/>
                  <a:pt x="5062" y="19462"/>
                  <a:pt x="5143" y="19490"/>
                </a:cubicBezTo>
                <a:cubicBezTo>
                  <a:pt x="5734" y="19692"/>
                  <a:pt x="6385" y="19425"/>
                  <a:pt x="6709" y="18828"/>
                </a:cubicBezTo>
                <a:cubicBezTo>
                  <a:pt x="6796" y="18668"/>
                  <a:pt x="6835" y="18683"/>
                  <a:pt x="7000" y="19068"/>
                </a:cubicBezTo>
                <a:cubicBezTo>
                  <a:pt x="7056" y="19200"/>
                  <a:pt x="7121" y="19311"/>
                  <a:pt x="7174" y="19390"/>
                </a:cubicBezTo>
                <a:cubicBezTo>
                  <a:pt x="7199" y="19420"/>
                  <a:pt x="7209" y="19448"/>
                  <a:pt x="7232" y="19470"/>
                </a:cubicBezTo>
                <a:cubicBezTo>
                  <a:pt x="7239" y="19475"/>
                  <a:pt x="7265" y="19490"/>
                  <a:pt x="7270" y="19490"/>
                </a:cubicBezTo>
                <a:cubicBezTo>
                  <a:pt x="7318" y="19490"/>
                  <a:pt x="7413" y="19522"/>
                  <a:pt x="7483" y="19550"/>
                </a:cubicBezTo>
                <a:cubicBezTo>
                  <a:pt x="7556" y="19579"/>
                  <a:pt x="7745" y="19476"/>
                  <a:pt x="7928" y="19309"/>
                </a:cubicBezTo>
                <a:lnTo>
                  <a:pt x="8102" y="19129"/>
                </a:lnTo>
                <a:lnTo>
                  <a:pt x="8238" y="19008"/>
                </a:lnTo>
                <a:lnTo>
                  <a:pt x="8431" y="19249"/>
                </a:lnTo>
                <a:cubicBezTo>
                  <a:pt x="8465" y="19290"/>
                  <a:pt x="8494" y="19317"/>
                  <a:pt x="8528" y="19349"/>
                </a:cubicBezTo>
                <a:cubicBezTo>
                  <a:pt x="8560" y="19381"/>
                  <a:pt x="8592" y="19405"/>
                  <a:pt x="8625" y="19430"/>
                </a:cubicBezTo>
                <a:cubicBezTo>
                  <a:pt x="8631" y="19435"/>
                  <a:pt x="8641" y="19448"/>
                  <a:pt x="8644" y="19450"/>
                </a:cubicBezTo>
                <a:cubicBezTo>
                  <a:pt x="8657" y="19459"/>
                  <a:pt x="8652" y="19463"/>
                  <a:pt x="8663" y="19470"/>
                </a:cubicBezTo>
                <a:cubicBezTo>
                  <a:pt x="8914" y="19595"/>
                  <a:pt x="9252" y="19545"/>
                  <a:pt x="9534" y="19329"/>
                </a:cubicBezTo>
                <a:cubicBezTo>
                  <a:pt x="9740" y="19171"/>
                  <a:pt x="9807" y="19152"/>
                  <a:pt x="9863" y="19249"/>
                </a:cubicBezTo>
                <a:cubicBezTo>
                  <a:pt x="10012" y="19511"/>
                  <a:pt x="10365" y="19593"/>
                  <a:pt x="10598" y="19470"/>
                </a:cubicBezTo>
                <a:cubicBezTo>
                  <a:pt x="10603" y="19467"/>
                  <a:pt x="10612" y="19452"/>
                  <a:pt x="10617" y="19450"/>
                </a:cubicBezTo>
                <a:cubicBezTo>
                  <a:pt x="10694" y="19405"/>
                  <a:pt x="10759" y="19355"/>
                  <a:pt x="10791" y="19269"/>
                </a:cubicBezTo>
                <a:cubicBezTo>
                  <a:pt x="10844" y="19126"/>
                  <a:pt x="10845" y="19133"/>
                  <a:pt x="11004" y="19309"/>
                </a:cubicBezTo>
                <a:cubicBezTo>
                  <a:pt x="11226" y="19557"/>
                  <a:pt x="11544" y="19620"/>
                  <a:pt x="11778" y="19490"/>
                </a:cubicBezTo>
                <a:cubicBezTo>
                  <a:pt x="12167" y="19274"/>
                  <a:pt x="12107" y="19521"/>
                  <a:pt x="11662" y="19972"/>
                </a:cubicBezTo>
                <a:cubicBezTo>
                  <a:pt x="11365" y="20271"/>
                  <a:pt x="11184" y="20575"/>
                  <a:pt x="11120" y="20835"/>
                </a:cubicBezTo>
                <a:cubicBezTo>
                  <a:pt x="11119" y="20856"/>
                  <a:pt x="11121" y="20872"/>
                  <a:pt x="11120" y="20895"/>
                </a:cubicBezTo>
                <a:cubicBezTo>
                  <a:pt x="11118" y="20982"/>
                  <a:pt x="11116" y="21056"/>
                  <a:pt x="11120" y="21116"/>
                </a:cubicBezTo>
                <a:cubicBezTo>
                  <a:pt x="11124" y="21174"/>
                  <a:pt x="11148" y="21216"/>
                  <a:pt x="11159" y="21256"/>
                </a:cubicBezTo>
                <a:cubicBezTo>
                  <a:pt x="11206" y="21353"/>
                  <a:pt x="11279" y="21430"/>
                  <a:pt x="11391" y="21477"/>
                </a:cubicBezTo>
                <a:cubicBezTo>
                  <a:pt x="11685" y="21600"/>
                  <a:pt x="12077" y="21585"/>
                  <a:pt x="12281" y="21437"/>
                </a:cubicBezTo>
                <a:cubicBezTo>
                  <a:pt x="12313" y="21413"/>
                  <a:pt x="12349" y="21370"/>
                  <a:pt x="12377" y="21337"/>
                </a:cubicBezTo>
                <a:cubicBezTo>
                  <a:pt x="12578" y="21104"/>
                  <a:pt x="12698" y="20643"/>
                  <a:pt x="12706" y="19992"/>
                </a:cubicBezTo>
                <a:cubicBezTo>
                  <a:pt x="12713" y="19442"/>
                  <a:pt x="12743" y="19301"/>
                  <a:pt x="12977" y="18948"/>
                </a:cubicBezTo>
                <a:cubicBezTo>
                  <a:pt x="13125" y="18725"/>
                  <a:pt x="13367" y="18297"/>
                  <a:pt x="13519" y="17984"/>
                </a:cubicBezTo>
                <a:cubicBezTo>
                  <a:pt x="13714" y="17582"/>
                  <a:pt x="13804" y="17455"/>
                  <a:pt x="13925" y="17443"/>
                </a:cubicBezTo>
                <a:cubicBezTo>
                  <a:pt x="13936" y="17441"/>
                  <a:pt x="13952" y="17442"/>
                  <a:pt x="13964" y="17443"/>
                </a:cubicBezTo>
                <a:cubicBezTo>
                  <a:pt x="13969" y="17443"/>
                  <a:pt x="13978" y="17442"/>
                  <a:pt x="13983" y="17443"/>
                </a:cubicBezTo>
                <a:cubicBezTo>
                  <a:pt x="13988" y="17443"/>
                  <a:pt x="14000" y="17442"/>
                  <a:pt x="14002" y="17443"/>
                </a:cubicBezTo>
                <a:cubicBezTo>
                  <a:pt x="14029" y="17447"/>
                  <a:pt x="14041" y="17455"/>
                  <a:pt x="14060" y="17463"/>
                </a:cubicBezTo>
                <a:cubicBezTo>
                  <a:pt x="14067" y="17465"/>
                  <a:pt x="14074" y="17459"/>
                  <a:pt x="14080" y="17463"/>
                </a:cubicBezTo>
                <a:cubicBezTo>
                  <a:pt x="14085" y="17466"/>
                  <a:pt x="14095" y="17479"/>
                  <a:pt x="14099" y="17483"/>
                </a:cubicBezTo>
                <a:cubicBezTo>
                  <a:pt x="14104" y="17487"/>
                  <a:pt x="14114" y="17497"/>
                  <a:pt x="14118" y="17503"/>
                </a:cubicBezTo>
                <a:cubicBezTo>
                  <a:pt x="14136" y="17525"/>
                  <a:pt x="14130" y="17554"/>
                  <a:pt x="14138" y="17603"/>
                </a:cubicBezTo>
                <a:cubicBezTo>
                  <a:pt x="14143" y="17639"/>
                  <a:pt x="14156" y="17689"/>
                  <a:pt x="14157" y="17744"/>
                </a:cubicBezTo>
                <a:cubicBezTo>
                  <a:pt x="14158" y="17768"/>
                  <a:pt x="14157" y="17795"/>
                  <a:pt x="14157" y="17824"/>
                </a:cubicBezTo>
                <a:cubicBezTo>
                  <a:pt x="14157" y="17853"/>
                  <a:pt x="14158" y="17910"/>
                  <a:pt x="14157" y="17944"/>
                </a:cubicBezTo>
                <a:cubicBezTo>
                  <a:pt x="14156" y="18038"/>
                  <a:pt x="14142" y="18129"/>
                  <a:pt x="14138" y="18265"/>
                </a:cubicBezTo>
                <a:cubicBezTo>
                  <a:pt x="14137" y="18277"/>
                  <a:pt x="14138" y="18294"/>
                  <a:pt x="14138" y="18306"/>
                </a:cubicBezTo>
                <a:cubicBezTo>
                  <a:pt x="14125" y="18765"/>
                  <a:pt x="14162" y="18985"/>
                  <a:pt x="14254" y="19169"/>
                </a:cubicBezTo>
                <a:cubicBezTo>
                  <a:pt x="14288" y="19214"/>
                  <a:pt x="14334" y="19252"/>
                  <a:pt x="14389" y="19309"/>
                </a:cubicBezTo>
                <a:cubicBezTo>
                  <a:pt x="14493" y="19417"/>
                  <a:pt x="14564" y="19490"/>
                  <a:pt x="14641" y="19530"/>
                </a:cubicBezTo>
                <a:cubicBezTo>
                  <a:pt x="14673" y="19538"/>
                  <a:pt x="14705" y="19550"/>
                  <a:pt x="14738" y="19550"/>
                </a:cubicBezTo>
                <a:cubicBezTo>
                  <a:pt x="14751" y="19550"/>
                  <a:pt x="14762" y="19551"/>
                  <a:pt x="14776" y="19550"/>
                </a:cubicBezTo>
                <a:cubicBezTo>
                  <a:pt x="14796" y="19549"/>
                  <a:pt x="14814" y="19534"/>
                  <a:pt x="14834" y="19530"/>
                </a:cubicBezTo>
                <a:cubicBezTo>
                  <a:pt x="14852" y="19527"/>
                  <a:pt x="14874" y="19535"/>
                  <a:pt x="14892" y="19530"/>
                </a:cubicBezTo>
                <a:cubicBezTo>
                  <a:pt x="14909" y="19526"/>
                  <a:pt x="14933" y="19516"/>
                  <a:pt x="14950" y="19510"/>
                </a:cubicBezTo>
                <a:cubicBezTo>
                  <a:pt x="14971" y="19503"/>
                  <a:pt x="14987" y="19499"/>
                  <a:pt x="15008" y="19490"/>
                </a:cubicBezTo>
                <a:cubicBezTo>
                  <a:pt x="15045" y="19465"/>
                  <a:pt x="15082" y="19424"/>
                  <a:pt x="15124" y="19390"/>
                </a:cubicBezTo>
                <a:cubicBezTo>
                  <a:pt x="15321" y="19229"/>
                  <a:pt x="15356" y="19228"/>
                  <a:pt x="15473" y="19329"/>
                </a:cubicBezTo>
                <a:cubicBezTo>
                  <a:pt x="15510" y="19352"/>
                  <a:pt x="15553" y="19383"/>
                  <a:pt x="15608" y="19430"/>
                </a:cubicBezTo>
                <a:cubicBezTo>
                  <a:pt x="15616" y="19436"/>
                  <a:pt x="15639" y="19444"/>
                  <a:pt x="15647" y="19450"/>
                </a:cubicBezTo>
                <a:cubicBezTo>
                  <a:pt x="15883" y="19579"/>
                  <a:pt x="16217" y="19530"/>
                  <a:pt x="16479" y="19329"/>
                </a:cubicBezTo>
                <a:cubicBezTo>
                  <a:pt x="16539" y="19283"/>
                  <a:pt x="16576" y="19252"/>
                  <a:pt x="16614" y="19229"/>
                </a:cubicBezTo>
                <a:cubicBezTo>
                  <a:pt x="16638" y="19211"/>
                  <a:pt x="16670" y="19211"/>
                  <a:pt x="16691" y="19209"/>
                </a:cubicBezTo>
                <a:cubicBezTo>
                  <a:pt x="16740" y="19197"/>
                  <a:pt x="16765" y="19221"/>
                  <a:pt x="16807" y="19269"/>
                </a:cubicBezTo>
                <a:cubicBezTo>
                  <a:pt x="16843" y="19297"/>
                  <a:pt x="16887" y="19319"/>
                  <a:pt x="16943" y="19369"/>
                </a:cubicBezTo>
                <a:cubicBezTo>
                  <a:pt x="16978" y="19401"/>
                  <a:pt x="17026" y="19426"/>
                  <a:pt x="17059" y="19450"/>
                </a:cubicBezTo>
                <a:cubicBezTo>
                  <a:pt x="17222" y="19537"/>
                  <a:pt x="17409" y="19564"/>
                  <a:pt x="17542" y="19490"/>
                </a:cubicBezTo>
                <a:cubicBezTo>
                  <a:pt x="17664" y="19423"/>
                  <a:pt x="17789" y="19425"/>
                  <a:pt x="17968" y="19490"/>
                </a:cubicBezTo>
                <a:cubicBezTo>
                  <a:pt x="18331" y="19621"/>
                  <a:pt x="18436" y="19556"/>
                  <a:pt x="18490" y="19088"/>
                </a:cubicBezTo>
                <a:cubicBezTo>
                  <a:pt x="18493" y="19012"/>
                  <a:pt x="18500" y="18934"/>
                  <a:pt x="18510" y="18848"/>
                </a:cubicBezTo>
                <a:cubicBezTo>
                  <a:pt x="18521" y="18757"/>
                  <a:pt x="18532" y="18657"/>
                  <a:pt x="18548" y="18567"/>
                </a:cubicBezTo>
                <a:cubicBezTo>
                  <a:pt x="18559" y="18506"/>
                  <a:pt x="18574" y="18445"/>
                  <a:pt x="18587" y="18386"/>
                </a:cubicBezTo>
                <a:cubicBezTo>
                  <a:pt x="18667" y="17974"/>
                  <a:pt x="18786" y="17645"/>
                  <a:pt x="18877" y="17643"/>
                </a:cubicBezTo>
                <a:cubicBezTo>
                  <a:pt x="18925" y="17643"/>
                  <a:pt x="18992" y="17939"/>
                  <a:pt x="19032" y="18286"/>
                </a:cubicBezTo>
                <a:cubicBezTo>
                  <a:pt x="19036" y="18320"/>
                  <a:pt x="19028" y="18334"/>
                  <a:pt x="19032" y="18366"/>
                </a:cubicBezTo>
                <a:cubicBezTo>
                  <a:pt x="19056" y="18509"/>
                  <a:pt x="19074" y="18635"/>
                  <a:pt x="19090" y="18767"/>
                </a:cubicBezTo>
                <a:cubicBezTo>
                  <a:pt x="19091" y="18778"/>
                  <a:pt x="19108" y="18797"/>
                  <a:pt x="19109" y="18807"/>
                </a:cubicBezTo>
                <a:cubicBezTo>
                  <a:pt x="19170" y="19129"/>
                  <a:pt x="19237" y="19246"/>
                  <a:pt x="19361" y="19289"/>
                </a:cubicBezTo>
                <a:cubicBezTo>
                  <a:pt x="19371" y="19290"/>
                  <a:pt x="19370" y="19288"/>
                  <a:pt x="19380" y="19289"/>
                </a:cubicBezTo>
                <a:lnTo>
                  <a:pt x="19535" y="19309"/>
                </a:lnTo>
                <a:cubicBezTo>
                  <a:pt x="19618" y="19302"/>
                  <a:pt x="19671" y="19278"/>
                  <a:pt x="19690" y="19189"/>
                </a:cubicBezTo>
                <a:lnTo>
                  <a:pt x="19690" y="19068"/>
                </a:lnTo>
                <a:cubicBezTo>
                  <a:pt x="19692" y="19027"/>
                  <a:pt x="19708" y="18984"/>
                  <a:pt x="19709" y="18928"/>
                </a:cubicBezTo>
                <a:cubicBezTo>
                  <a:pt x="19714" y="18642"/>
                  <a:pt x="19765" y="18290"/>
                  <a:pt x="19845" y="18065"/>
                </a:cubicBezTo>
                <a:cubicBezTo>
                  <a:pt x="19888" y="17925"/>
                  <a:pt x="19936" y="17845"/>
                  <a:pt x="19980" y="17824"/>
                </a:cubicBezTo>
                <a:cubicBezTo>
                  <a:pt x="19998" y="17818"/>
                  <a:pt x="20026" y="17816"/>
                  <a:pt x="20038" y="17824"/>
                </a:cubicBezTo>
                <a:cubicBezTo>
                  <a:pt x="20047" y="17830"/>
                  <a:pt x="20047" y="17856"/>
                  <a:pt x="20057" y="17884"/>
                </a:cubicBezTo>
                <a:cubicBezTo>
                  <a:pt x="20063" y="17900"/>
                  <a:pt x="20071" y="17923"/>
                  <a:pt x="20077" y="17944"/>
                </a:cubicBezTo>
                <a:cubicBezTo>
                  <a:pt x="20081" y="17960"/>
                  <a:pt x="20092" y="17966"/>
                  <a:pt x="20096" y="17984"/>
                </a:cubicBezTo>
                <a:cubicBezTo>
                  <a:pt x="20115" y="18065"/>
                  <a:pt x="20119" y="18169"/>
                  <a:pt x="20135" y="18286"/>
                </a:cubicBezTo>
                <a:cubicBezTo>
                  <a:pt x="20137" y="18301"/>
                  <a:pt x="20152" y="18312"/>
                  <a:pt x="20154" y="18326"/>
                </a:cubicBezTo>
                <a:cubicBezTo>
                  <a:pt x="20198" y="18654"/>
                  <a:pt x="20236" y="18894"/>
                  <a:pt x="20289" y="19068"/>
                </a:cubicBezTo>
                <a:cubicBezTo>
                  <a:pt x="20293" y="19077"/>
                  <a:pt x="20287" y="19081"/>
                  <a:pt x="20289" y="19088"/>
                </a:cubicBezTo>
                <a:cubicBezTo>
                  <a:pt x="20303" y="19127"/>
                  <a:pt x="20332" y="19155"/>
                  <a:pt x="20347" y="19189"/>
                </a:cubicBezTo>
                <a:cubicBezTo>
                  <a:pt x="20367" y="19232"/>
                  <a:pt x="20383" y="19274"/>
                  <a:pt x="20406" y="19309"/>
                </a:cubicBezTo>
                <a:cubicBezTo>
                  <a:pt x="20422" y="19333"/>
                  <a:pt x="20444" y="19371"/>
                  <a:pt x="20464" y="19390"/>
                </a:cubicBezTo>
                <a:cubicBezTo>
                  <a:pt x="20554" y="19476"/>
                  <a:pt x="20670" y="19490"/>
                  <a:pt x="20831" y="19490"/>
                </a:cubicBezTo>
                <a:cubicBezTo>
                  <a:pt x="21172" y="19490"/>
                  <a:pt x="21342" y="19285"/>
                  <a:pt x="21334" y="18888"/>
                </a:cubicBezTo>
                <a:lnTo>
                  <a:pt x="21334" y="18807"/>
                </a:lnTo>
                <a:cubicBezTo>
                  <a:pt x="21330" y="18766"/>
                  <a:pt x="21323" y="18722"/>
                  <a:pt x="21315" y="18687"/>
                </a:cubicBezTo>
                <a:cubicBezTo>
                  <a:pt x="21310" y="18666"/>
                  <a:pt x="21302" y="18644"/>
                  <a:pt x="21295" y="18627"/>
                </a:cubicBezTo>
                <a:lnTo>
                  <a:pt x="21218" y="18868"/>
                </a:lnTo>
                <a:cubicBezTo>
                  <a:pt x="21159" y="19038"/>
                  <a:pt x="21069" y="19187"/>
                  <a:pt x="21005" y="19209"/>
                </a:cubicBezTo>
                <a:cubicBezTo>
                  <a:pt x="20976" y="19219"/>
                  <a:pt x="20953" y="19212"/>
                  <a:pt x="20928" y="19209"/>
                </a:cubicBezTo>
                <a:cubicBezTo>
                  <a:pt x="20917" y="19211"/>
                  <a:pt x="20899" y="19214"/>
                  <a:pt x="20889" y="19209"/>
                </a:cubicBezTo>
                <a:cubicBezTo>
                  <a:pt x="20836" y="19192"/>
                  <a:pt x="20788" y="19153"/>
                  <a:pt x="20754" y="19068"/>
                </a:cubicBezTo>
                <a:cubicBezTo>
                  <a:pt x="20737" y="19037"/>
                  <a:pt x="20727" y="18990"/>
                  <a:pt x="20715" y="18948"/>
                </a:cubicBezTo>
                <a:cubicBezTo>
                  <a:pt x="20712" y="18937"/>
                  <a:pt x="20718" y="18920"/>
                  <a:pt x="20715" y="18908"/>
                </a:cubicBezTo>
                <a:cubicBezTo>
                  <a:pt x="20706" y="18870"/>
                  <a:pt x="20683" y="18837"/>
                  <a:pt x="20676" y="18787"/>
                </a:cubicBezTo>
                <a:cubicBezTo>
                  <a:pt x="20670" y="18744"/>
                  <a:pt x="20681" y="18680"/>
                  <a:pt x="20676" y="18627"/>
                </a:cubicBezTo>
                <a:cubicBezTo>
                  <a:pt x="20674" y="18593"/>
                  <a:pt x="20659" y="18564"/>
                  <a:pt x="20657" y="18526"/>
                </a:cubicBezTo>
                <a:cubicBezTo>
                  <a:pt x="20654" y="18463"/>
                  <a:pt x="20659" y="18383"/>
                  <a:pt x="20657" y="18306"/>
                </a:cubicBezTo>
                <a:cubicBezTo>
                  <a:pt x="20654" y="18218"/>
                  <a:pt x="20657" y="18126"/>
                  <a:pt x="20657" y="18025"/>
                </a:cubicBezTo>
                <a:cubicBezTo>
                  <a:pt x="20657" y="18004"/>
                  <a:pt x="20657" y="17986"/>
                  <a:pt x="20657" y="17964"/>
                </a:cubicBezTo>
                <a:cubicBezTo>
                  <a:pt x="20657" y="17740"/>
                  <a:pt x="20641" y="17575"/>
                  <a:pt x="20638" y="17443"/>
                </a:cubicBezTo>
                <a:cubicBezTo>
                  <a:pt x="20634" y="17313"/>
                  <a:pt x="20630" y="17211"/>
                  <a:pt x="20618" y="17141"/>
                </a:cubicBezTo>
                <a:cubicBezTo>
                  <a:pt x="20614" y="17115"/>
                  <a:pt x="20606" y="17081"/>
                  <a:pt x="20599" y="17061"/>
                </a:cubicBezTo>
                <a:cubicBezTo>
                  <a:pt x="20597" y="17054"/>
                  <a:pt x="20602" y="17047"/>
                  <a:pt x="20599" y="17041"/>
                </a:cubicBezTo>
                <a:cubicBezTo>
                  <a:pt x="20592" y="17024"/>
                  <a:pt x="20589" y="17014"/>
                  <a:pt x="20580" y="17001"/>
                </a:cubicBezTo>
                <a:cubicBezTo>
                  <a:pt x="20576" y="16996"/>
                  <a:pt x="20564" y="16986"/>
                  <a:pt x="20560" y="16981"/>
                </a:cubicBezTo>
                <a:cubicBezTo>
                  <a:pt x="20551" y="16970"/>
                  <a:pt x="20533" y="16970"/>
                  <a:pt x="20522" y="16961"/>
                </a:cubicBezTo>
                <a:cubicBezTo>
                  <a:pt x="20515" y="16956"/>
                  <a:pt x="20510" y="16945"/>
                  <a:pt x="20502" y="16941"/>
                </a:cubicBezTo>
                <a:cubicBezTo>
                  <a:pt x="20490" y="16933"/>
                  <a:pt x="20478" y="16928"/>
                  <a:pt x="20464" y="16921"/>
                </a:cubicBezTo>
                <a:lnTo>
                  <a:pt x="20386" y="16881"/>
                </a:lnTo>
                <a:cubicBezTo>
                  <a:pt x="20060" y="16740"/>
                  <a:pt x="19979" y="16814"/>
                  <a:pt x="19786" y="17402"/>
                </a:cubicBezTo>
                <a:cubicBezTo>
                  <a:pt x="19741" y="17543"/>
                  <a:pt x="19707" y="17647"/>
                  <a:pt x="19670" y="17724"/>
                </a:cubicBezTo>
                <a:cubicBezTo>
                  <a:pt x="19668" y="17728"/>
                  <a:pt x="19653" y="17719"/>
                  <a:pt x="19651" y="17724"/>
                </a:cubicBezTo>
                <a:cubicBezTo>
                  <a:pt x="19630" y="17772"/>
                  <a:pt x="19610" y="17815"/>
                  <a:pt x="19593" y="17844"/>
                </a:cubicBezTo>
                <a:cubicBezTo>
                  <a:pt x="19575" y="17874"/>
                  <a:pt x="19565" y="17902"/>
                  <a:pt x="19554" y="17904"/>
                </a:cubicBezTo>
                <a:cubicBezTo>
                  <a:pt x="19549" y="17905"/>
                  <a:pt x="19540" y="17909"/>
                  <a:pt x="19535" y="17904"/>
                </a:cubicBezTo>
                <a:cubicBezTo>
                  <a:pt x="19531" y="17901"/>
                  <a:pt x="19539" y="17890"/>
                  <a:pt x="19535" y="17884"/>
                </a:cubicBezTo>
                <a:cubicBezTo>
                  <a:pt x="19533" y="17881"/>
                  <a:pt x="19518" y="17868"/>
                  <a:pt x="19516" y="17864"/>
                </a:cubicBezTo>
                <a:cubicBezTo>
                  <a:pt x="19512" y="17858"/>
                  <a:pt x="19519" y="17852"/>
                  <a:pt x="19516" y="17844"/>
                </a:cubicBezTo>
                <a:cubicBezTo>
                  <a:pt x="19508" y="17824"/>
                  <a:pt x="19503" y="17813"/>
                  <a:pt x="19496" y="17784"/>
                </a:cubicBezTo>
                <a:cubicBezTo>
                  <a:pt x="19477" y="17716"/>
                  <a:pt x="19465" y="17600"/>
                  <a:pt x="19458" y="17463"/>
                </a:cubicBezTo>
                <a:cubicBezTo>
                  <a:pt x="19450" y="17323"/>
                  <a:pt x="19414" y="17200"/>
                  <a:pt x="19380" y="17101"/>
                </a:cubicBezTo>
                <a:cubicBezTo>
                  <a:pt x="19351" y="17014"/>
                  <a:pt x="19326" y="16954"/>
                  <a:pt x="19284" y="16901"/>
                </a:cubicBezTo>
                <a:cubicBezTo>
                  <a:pt x="19212" y="16848"/>
                  <a:pt x="19080" y="16814"/>
                  <a:pt x="18974" y="16800"/>
                </a:cubicBezTo>
                <a:cubicBezTo>
                  <a:pt x="18965" y="16804"/>
                  <a:pt x="18964" y="16815"/>
                  <a:pt x="18955" y="16820"/>
                </a:cubicBezTo>
                <a:cubicBezTo>
                  <a:pt x="18922" y="16838"/>
                  <a:pt x="18889" y="16847"/>
                  <a:pt x="18858" y="16881"/>
                </a:cubicBezTo>
                <a:cubicBezTo>
                  <a:pt x="18839" y="16901"/>
                  <a:pt x="18818" y="16934"/>
                  <a:pt x="18800" y="16961"/>
                </a:cubicBezTo>
                <a:cubicBezTo>
                  <a:pt x="18782" y="16988"/>
                  <a:pt x="18758" y="17009"/>
                  <a:pt x="18742" y="17041"/>
                </a:cubicBezTo>
                <a:cubicBezTo>
                  <a:pt x="18725" y="17074"/>
                  <a:pt x="18718" y="17123"/>
                  <a:pt x="18703" y="17162"/>
                </a:cubicBezTo>
                <a:cubicBezTo>
                  <a:pt x="18693" y="17188"/>
                  <a:pt x="18675" y="17199"/>
                  <a:pt x="18664" y="17222"/>
                </a:cubicBezTo>
                <a:cubicBezTo>
                  <a:pt x="18590" y="17438"/>
                  <a:pt x="18510" y="17513"/>
                  <a:pt x="18452" y="17443"/>
                </a:cubicBezTo>
                <a:cubicBezTo>
                  <a:pt x="18413" y="17403"/>
                  <a:pt x="18394" y="17310"/>
                  <a:pt x="18394" y="17162"/>
                </a:cubicBezTo>
                <a:cubicBezTo>
                  <a:pt x="18394" y="17153"/>
                  <a:pt x="18394" y="17150"/>
                  <a:pt x="18394" y="17141"/>
                </a:cubicBezTo>
                <a:cubicBezTo>
                  <a:pt x="18394" y="17138"/>
                  <a:pt x="18394" y="17124"/>
                  <a:pt x="18394" y="17121"/>
                </a:cubicBezTo>
                <a:cubicBezTo>
                  <a:pt x="18393" y="17097"/>
                  <a:pt x="18376" y="17083"/>
                  <a:pt x="18374" y="17061"/>
                </a:cubicBezTo>
                <a:cubicBezTo>
                  <a:pt x="18360" y="16979"/>
                  <a:pt x="18332" y="16924"/>
                  <a:pt x="18278" y="16881"/>
                </a:cubicBezTo>
                <a:cubicBezTo>
                  <a:pt x="18227" y="16873"/>
                  <a:pt x="18153" y="16845"/>
                  <a:pt x="18065" y="16820"/>
                </a:cubicBezTo>
                <a:cubicBezTo>
                  <a:pt x="18015" y="16806"/>
                  <a:pt x="17976" y="16811"/>
                  <a:pt x="17949" y="16820"/>
                </a:cubicBezTo>
                <a:cubicBezTo>
                  <a:pt x="17888" y="16879"/>
                  <a:pt x="17872" y="17093"/>
                  <a:pt x="17871" y="17643"/>
                </a:cubicBezTo>
                <a:cubicBezTo>
                  <a:pt x="17871" y="17657"/>
                  <a:pt x="17872" y="17672"/>
                  <a:pt x="17871" y="17683"/>
                </a:cubicBezTo>
                <a:cubicBezTo>
                  <a:pt x="17871" y="17702"/>
                  <a:pt x="17871" y="17704"/>
                  <a:pt x="17871" y="17724"/>
                </a:cubicBezTo>
                <a:cubicBezTo>
                  <a:pt x="17871" y="17922"/>
                  <a:pt x="17863" y="18106"/>
                  <a:pt x="17852" y="18265"/>
                </a:cubicBezTo>
                <a:cubicBezTo>
                  <a:pt x="17850" y="18300"/>
                  <a:pt x="17855" y="18354"/>
                  <a:pt x="17852" y="18386"/>
                </a:cubicBezTo>
                <a:cubicBezTo>
                  <a:pt x="17838" y="18558"/>
                  <a:pt x="17820" y="18687"/>
                  <a:pt x="17794" y="18787"/>
                </a:cubicBezTo>
                <a:cubicBezTo>
                  <a:pt x="17731" y="19068"/>
                  <a:pt x="17635" y="19229"/>
                  <a:pt x="17504" y="19229"/>
                </a:cubicBezTo>
                <a:cubicBezTo>
                  <a:pt x="17420" y="19229"/>
                  <a:pt x="17357" y="19194"/>
                  <a:pt x="17310" y="19129"/>
                </a:cubicBezTo>
                <a:cubicBezTo>
                  <a:pt x="17298" y="19124"/>
                  <a:pt x="17283" y="19113"/>
                  <a:pt x="17272" y="19088"/>
                </a:cubicBezTo>
                <a:cubicBezTo>
                  <a:pt x="17260" y="19058"/>
                  <a:pt x="17242" y="19031"/>
                  <a:pt x="17233" y="18988"/>
                </a:cubicBezTo>
                <a:cubicBezTo>
                  <a:pt x="17189" y="18813"/>
                  <a:pt x="17177" y="18504"/>
                  <a:pt x="17175" y="18045"/>
                </a:cubicBezTo>
                <a:cubicBezTo>
                  <a:pt x="17175" y="18029"/>
                  <a:pt x="17175" y="18020"/>
                  <a:pt x="17175" y="18005"/>
                </a:cubicBezTo>
                <a:cubicBezTo>
                  <a:pt x="17175" y="17987"/>
                  <a:pt x="17175" y="17983"/>
                  <a:pt x="17175" y="17964"/>
                </a:cubicBezTo>
                <a:lnTo>
                  <a:pt x="17175" y="17944"/>
                </a:lnTo>
                <a:lnTo>
                  <a:pt x="17175" y="16881"/>
                </a:lnTo>
                <a:lnTo>
                  <a:pt x="16846" y="16881"/>
                </a:lnTo>
                <a:cubicBezTo>
                  <a:pt x="16776" y="16882"/>
                  <a:pt x="16711" y="16887"/>
                  <a:pt x="16633" y="16881"/>
                </a:cubicBezTo>
                <a:cubicBezTo>
                  <a:pt x="16582" y="16877"/>
                  <a:pt x="16527" y="16866"/>
                  <a:pt x="16479" y="16860"/>
                </a:cubicBezTo>
                <a:cubicBezTo>
                  <a:pt x="16358" y="16851"/>
                  <a:pt x="16244" y="16834"/>
                  <a:pt x="16150" y="16820"/>
                </a:cubicBezTo>
                <a:cubicBezTo>
                  <a:pt x="16071" y="16809"/>
                  <a:pt x="16014" y="16820"/>
                  <a:pt x="15956" y="16820"/>
                </a:cubicBezTo>
                <a:cubicBezTo>
                  <a:pt x="15820" y="16843"/>
                  <a:pt x="15687" y="16897"/>
                  <a:pt x="15589" y="17001"/>
                </a:cubicBezTo>
                <a:cubicBezTo>
                  <a:pt x="15579" y="17012"/>
                  <a:pt x="15579" y="17029"/>
                  <a:pt x="15569" y="17041"/>
                </a:cubicBezTo>
                <a:cubicBezTo>
                  <a:pt x="15561" y="17051"/>
                  <a:pt x="15558" y="17050"/>
                  <a:pt x="15550" y="17061"/>
                </a:cubicBezTo>
                <a:cubicBezTo>
                  <a:pt x="15393" y="17296"/>
                  <a:pt x="15292" y="17694"/>
                  <a:pt x="15260" y="18265"/>
                </a:cubicBezTo>
                <a:cubicBezTo>
                  <a:pt x="15249" y="18461"/>
                  <a:pt x="15236" y="18606"/>
                  <a:pt x="15221" y="18727"/>
                </a:cubicBezTo>
                <a:cubicBezTo>
                  <a:pt x="15218" y="18754"/>
                  <a:pt x="15225" y="18783"/>
                  <a:pt x="15221" y="18807"/>
                </a:cubicBezTo>
                <a:cubicBezTo>
                  <a:pt x="15190" y="19018"/>
                  <a:pt x="15139" y="19121"/>
                  <a:pt x="15066" y="19169"/>
                </a:cubicBezTo>
                <a:cubicBezTo>
                  <a:pt x="15043" y="19189"/>
                  <a:pt x="15017" y="19204"/>
                  <a:pt x="14989" y="19209"/>
                </a:cubicBezTo>
                <a:cubicBezTo>
                  <a:pt x="14978" y="19210"/>
                  <a:pt x="14961" y="19210"/>
                  <a:pt x="14950" y="19209"/>
                </a:cubicBezTo>
                <a:cubicBezTo>
                  <a:pt x="14927" y="19210"/>
                  <a:pt x="14915" y="19199"/>
                  <a:pt x="14892" y="19189"/>
                </a:cubicBezTo>
                <a:cubicBezTo>
                  <a:pt x="14876" y="19181"/>
                  <a:pt x="14852" y="19183"/>
                  <a:pt x="14834" y="19169"/>
                </a:cubicBezTo>
                <a:cubicBezTo>
                  <a:pt x="14764" y="19126"/>
                  <a:pt x="14698" y="19063"/>
                  <a:pt x="14660" y="18968"/>
                </a:cubicBezTo>
                <a:cubicBezTo>
                  <a:pt x="14591" y="18851"/>
                  <a:pt x="14593" y="18617"/>
                  <a:pt x="14621" y="18286"/>
                </a:cubicBezTo>
                <a:cubicBezTo>
                  <a:pt x="14626" y="18218"/>
                  <a:pt x="14632" y="18140"/>
                  <a:pt x="14641" y="18065"/>
                </a:cubicBezTo>
                <a:cubicBezTo>
                  <a:pt x="14653" y="17918"/>
                  <a:pt x="14674" y="17758"/>
                  <a:pt x="14699" y="17583"/>
                </a:cubicBezTo>
                <a:lnTo>
                  <a:pt x="14757" y="17081"/>
                </a:lnTo>
                <a:cubicBezTo>
                  <a:pt x="14750" y="17077"/>
                  <a:pt x="14748" y="17064"/>
                  <a:pt x="14738" y="17061"/>
                </a:cubicBezTo>
                <a:lnTo>
                  <a:pt x="14370" y="17061"/>
                </a:lnTo>
                <a:cubicBezTo>
                  <a:pt x="14320" y="17061"/>
                  <a:pt x="14293" y="17064"/>
                  <a:pt x="14254" y="17061"/>
                </a:cubicBezTo>
                <a:cubicBezTo>
                  <a:pt x="14081" y="17065"/>
                  <a:pt x="13984" y="17032"/>
                  <a:pt x="13925" y="16961"/>
                </a:cubicBezTo>
                <a:cubicBezTo>
                  <a:pt x="13907" y="16941"/>
                  <a:pt x="13901" y="16929"/>
                  <a:pt x="13886" y="16901"/>
                </a:cubicBezTo>
                <a:cubicBezTo>
                  <a:pt x="13871" y="16872"/>
                  <a:pt x="13847" y="16841"/>
                  <a:pt x="13828" y="16820"/>
                </a:cubicBezTo>
                <a:cubicBezTo>
                  <a:pt x="13822" y="16813"/>
                  <a:pt x="13816" y="16807"/>
                  <a:pt x="13809" y="16800"/>
                </a:cubicBezTo>
                <a:cubicBezTo>
                  <a:pt x="13804" y="16796"/>
                  <a:pt x="13795" y="16784"/>
                  <a:pt x="13790" y="16780"/>
                </a:cubicBezTo>
                <a:cubicBezTo>
                  <a:pt x="13763" y="16758"/>
                  <a:pt x="13744" y="16753"/>
                  <a:pt x="13712" y="16740"/>
                </a:cubicBezTo>
                <a:cubicBezTo>
                  <a:pt x="13664" y="16726"/>
                  <a:pt x="13601" y="16712"/>
                  <a:pt x="13538" y="16720"/>
                </a:cubicBezTo>
                <a:cubicBezTo>
                  <a:pt x="13314" y="16747"/>
                  <a:pt x="13306" y="16761"/>
                  <a:pt x="13306" y="17282"/>
                </a:cubicBezTo>
                <a:cubicBezTo>
                  <a:pt x="13306" y="17339"/>
                  <a:pt x="13308" y="17391"/>
                  <a:pt x="13306" y="17443"/>
                </a:cubicBezTo>
                <a:cubicBezTo>
                  <a:pt x="13332" y="17560"/>
                  <a:pt x="13332" y="17667"/>
                  <a:pt x="13287" y="17804"/>
                </a:cubicBezTo>
                <a:cubicBezTo>
                  <a:pt x="13285" y="17810"/>
                  <a:pt x="13269" y="17818"/>
                  <a:pt x="13267" y="17824"/>
                </a:cubicBezTo>
                <a:cubicBezTo>
                  <a:pt x="13253" y="17866"/>
                  <a:pt x="13232" y="17913"/>
                  <a:pt x="13209" y="17964"/>
                </a:cubicBezTo>
                <a:cubicBezTo>
                  <a:pt x="13207" y="17969"/>
                  <a:pt x="13211" y="17980"/>
                  <a:pt x="13209" y="17984"/>
                </a:cubicBezTo>
                <a:cubicBezTo>
                  <a:pt x="13178" y="18079"/>
                  <a:pt x="13144" y="18164"/>
                  <a:pt x="13093" y="18265"/>
                </a:cubicBezTo>
                <a:cubicBezTo>
                  <a:pt x="12974" y="18506"/>
                  <a:pt x="12831" y="18686"/>
                  <a:pt x="12784" y="18667"/>
                </a:cubicBezTo>
                <a:cubicBezTo>
                  <a:pt x="12734" y="18647"/>
                  <a:pt x="12706" y="18271"/>
                  <a:pt x="12706" y="17784"/>
                </a:cubicBezTo>
                <a:lnTo>
                  <a:pt x="12706" y="17061"/>
                </a:lnTo>
                <a:cubicBezTo>
                  <a:pt x="12681" y="16995"/>
                  <a:pt x="12636" y="16950"/>
                  <a:pt x="12571" y="16921"/>
                </a:cubicBezTo>
                <a:lnTo>
                  <a:pt x="12377" y="16921"/>
                </a:lnTo>
                <a:cubicBezTo>
                  <a:pt x="12199" y="16917"/>
                  <a:pt x="12023" y="16894"/>
                  <a:pt x="11991" y="16860"/>
                </a:cubicBezTo>
                <a:cubicBezTo>
                  <a:pt x="11963" y="16832"/>
                  <a:pt x="11910" y="16811"/>
                  <a:pt x="11855" y="16800"/>
                </a:cubicBezTo>
                <a:cubicBezTo>
                  <a:pt x="11835" y="16798"/>
                  <a:pt x="11816" y="16802"/>
                  <a:pt x="11797" y="16800"/>
                </a:cubicBezTo>
                <a:cubicBezTo>
                  <a:pt x="11590" y="16786"/>
                  <a:pt x="11300" y="16854"/>
                  <a:pt x="11178" y="16981"/>
                </a:cubicBezTo>
                <a:cubicBezTo>
                  <a:pt x="11119" y="17042"/>
                  <a:pt x="11066" y="17111"/>
                  <a:pt x="11023" y="17182"/>
                </a:cubicBezTo>
                <a:cubicBezTo>
                  <a:pt x="10952" y="17325"/>
                  <a:pt x="10895" y="17496"/>
                  <a:pt x="10849" y="17703"/>
                </a:cubicBezTo>
                <a:cubicBezTo>
                  <a:pt x="10823" y="17867"/>
                  <a:pt x="10800" y="18070"/>
                  <a:pt x="10791" y="18306"/>
                </a:cubicBezTo>
                <a:cubicBezTo>
                  <a:pt x="10785" y="18471"/>
                  <a:pt x="10770" y="18609"/>
                  <a:pt x="10752" y="18727"/>
                </a:cubicBezTo>
                <a:cubicBezTo>
                  <a:pt x="10751" y="18759"/>
                  <a:pt x="10756" y="18781"/>
                  <a:pt x="10752" y="18807"/>
                </a:cubicBezTo>
                <a:cubicBezTo>
                  <a:pt x="10750" y="18824"/>
                  <a:pt x="10755" y="18852"/>
                  <a:pt x="10752" y="18868"/>
                </a:cubicBezTo>
                <a:cubicBezTo>
                  <a:pt x="10748" y="18893"/>
                  <a:pt x="10740" y="18905"/>
                  <a:pt x="10733" y="18928"/>
                </a:cubicBezTo>
                <a:cubicBezTo>
                  <a:pt x="10729" y="18942"/>
                  <a:pt x="10719" y="18955"/>
                  <a:pt x="10714" y="18968"/>
                </a:cubicBezTo>
                <a:cubicBezTo>
                  <a:pt x="10707" y="18988"/>
                  <a:pt x="10703" y="19011"/>
                  <a:pt x="10694" y="19028"/>
                </a:cubicBezTo>
                <a:cubicBezTo>
                  <a:pt x="10682" y="19053"/>
                  <a:pt x="10672" y="19070"/>
                  <a:pt x="10656" y="19088"/>
                </a:cubicBezTo>
                <a:cubicBezTo>
                  <a:pt x="10653" y="19092"/>
                  <a:pt x="10639" y="19105"/>
                  <a:pt x="10636" y="19109"/>
                </a:cubicBezTo>
                <a:cubicBezTo>
                  <a:pt x="10579" y="19188"/>
                  <a:pt x="10507" y="19229"/>
                  <a:pt x="10424" y="19229"/>
                </a:cubicBezTo>
                <a:cubicBezTo>
                  <a:pt x="10271" y="19229"/>
                  <a:pt x="10182" y="18981"/>
                  <a:pt x="10153" y="18506"/>
                </a:cubicBezTo>
                <a:cubicBezTo>
                  <a:pt x="10135" y="18274"/>
                  <a:pt x="10139" y="17981"/>
                  <a:pt x="10153" y="17643"/>
                </a:cubicBezTo>
                <a:lnTo>
                  <a:pt x="10191" y="16921"/>
                </a:lnTo>
                <a:lnTo>
                  <a:pt x="9882" y="16921"/>
                </a:lnTo>
                <a:lnTo>
                  <a:pt x="9863" y="16921"/>
                </a:lnTo>
                <a:cubicBezTo>
                  <a:pt x="9687" y="16917"/>
                  <a:pt x="9512" y="16893"/>
                  <a:pt x="9476" y="16860"/>
                </a:cubicBezTo>
                <a:cubicBezTo>
                  <a:pt x="9469" y="16858"/>
                  <a:pt x="9459" y="16862"/>
                  <a:pt x="9456" y="16860"/>
                </a:cubicBezTo>
                <a:cubicBezTo>
                  <a:pt x="9443" y="16857"/>
                  <a:pt x="9426" y="16844"/>
                  <a:pt x="9418" y="16840"/>
                </a:cubicBezTo>
                <a:cubicBezTo>
                  <a:pt x="9348" y="16810"/>
                  <a:pt x="9174" y="16790"/>
                  <a:pt x="8992" y="16800"/>
                </a:cubicBezTo>
                <a:cubicBezTo>
                  <a:pt x="8841" y="16827"/>
                  <a:pt x="8704" y="16892"/>
                  <a:pt x="8644" y="16961"/>
                </a:cubicBezTo>
                <a:cubicBezTo>
                  <a:pt x="8428" y="17208"/>
                  <a:pt x="8238" y="17743"/>
                  <a:pt x="8238" y="18105"/>
                </a:cubicBezTo>
                <a:cubicBezTo>
                  <a:pt x="8238" y="18497"/>
                  <a:pt x="8012" y="19007"/>
                  <a:pt x="7793" y="19129"/>
                </a:cubicBezTo>
                <a:cubicBezTo>
                  <a:pt x="7520" y="19280"/>
                  <a:pt x="7437" y="18969"/>
                  <a:pt x="7464" y="17764"/>
                </a:cubicBezTo>
                <a:lnTo>
                  <a:pt x="7483" y="16660"/>
                </a:lnTo>
                <a:lnTo>
                  <a:pt x="7909" y="16640"/>
                </a:lnTo>
                <a:cubicBezTo>
                  <a:pt x="8123" y="16625"/>
                  <a:pt x="8246" y="16590"/>
                  <a:pt x="8296" y="16539"/>
                </a:cubicBezTo>
                <a:cubicBezTo>
                  <a:pt x="8297" y="16535"/>
                  <a:pt x="8295" y="16524"/>
                  <a:pt x="8296" y="16519"/>
                </a:cubicBezTo>
                <a:cubicBezTo>
                  <a:pt x="8305" y="16481"/>
                  <a:pt x="8297" y="16463"/>
                  <a:pt x="8296" y="16439"/>
                </a:cubicBezTo>
                <a:cubicBezTo>
                  <a:pt x="8266" y="16380"/>
                  <a:pt x="8184" y="16339"/>
                  <a:pt x="8044" y="16339"/>
                </a:cubicBezTo>
                <a:cubicBezTo>
                  <a:pt x="7571" y="16339"/>
                  <a:pt x="7440" y="16203"/>
                  <a:pt x="7503" y="15797"/>
                </a:cubicBezTo>
                <a:cubicBezTo>
                  <a:pt x="7516" y="15707"/>
                  <a:pt x="7521" y="15649"/>
                  <a:pt x="7522" y="15596"/>
                </a:cubicBezTo>
                <a:cubicBezTo>
                  <a:pt x="7518" y="15559"/>
                  <a:pt x="7510" y="15538"/>
                  <a:pt x="7503" y="15516"/>
                </a:cubicBezTo>
                <a:cubicBezTo>
                  <a:pt x="7501" y="15510"/>
                  <a:pt x="7505" y="15500"/>
                  <a:pt x="7503" y="15496"/>
                </a:cubicBezTo>
                <a:cubicBezTo>
                  <a:pt x="7494" y="15477"/>
                  <a:pt x="7477" y="15463"/>
                  <a:pt x="7464" y="15455"/>
                </a:cubicBezTo>
                <a:cubicBezTo>
                  <a:pt x="7457" y="15453"/>
                  <a:pt x="7453" y="15436"/>
                  <a:pt x="7445" y="15435"/>
                </a:cubicBezTo>
                <a:cubicBezTo>
                  <a:pt x="7441" y="15435"/>
                  <a:pt x="7429" y="15435"/>
                  <a:pt x="7425" y="15435"/>
                </a:cubicBezTo>
                <a:cubicBezTo>
                  <a:pt x="7394" y="15435"/>
                  <a:pt x="7345" y="15425"/>
                  <a:pt x="7290" y="15415"/>
                </a:cubicBezTo>
                <a:cubicBezTo>
                  <a:pt x="7233" y="15405"/>
                  <a:pt x="7187" y="15410"/>
                  <a:pt x="7135" y="15395"/>
                </a:cubicBezTo>
                <a:cubicBezTo>
                  <a:pt x="7091" y="15383"/>
                  <a:pt x="7046" y="15373"/>
                  <a:pt x="7019" y="15375"/>
                </a:cubicBezTo>
                <a:close/>
                <a:moveTo>
                  <a:pt x="9128" y="17182"/>
                </a:moveTo>
                <a:cubicBezTo>
                  <a:pt x="9145" y="17175"/>
                  <a:pt x="9167" y="17183"/>
                  <a:pt x="9186" y="17182"/>
                </a:cubicBezTo>
                <a:cubicBezTo>
                  <a:pt x="9319" y="17171"/>
                  <a:pt x="9489" y="17277"/>
                  <a:pt x="9495" y="17402"/>
                </a:cubicBezTo>
                <a:cubicBezTo>
                  <a:pt x="9497" y="17437"/>
                  <a:pt x="9549" y="17568"/>
                  <a:pt x="9611" y="17683"/>
                </a:cubicBezTo>
                <a:cubicBezTo>
                  <a:pt x="9634" y="17725"/>
                  <a:pt x="9638" y="17784"/>
                  <a:pt x="9650" y="17844"/>
                </a:cubicBezTo>
                <a:cubicBezTo>
                  <a:pt x="9675" y="17917"/>
                  <a:pt x="9691" y="17988"/>
                  <a:pt x="9689" y="18045"/>
                </a:cubicBezTo>
                <a:cubicBezTo>
                  <a:pt x="9684" y="18165"/>
                  <a:pt x="9671" y="18268"/>
                  <a:pt x="9650" y="18366"/>
                </a:cubicBezTo>
                <a:cubicBezTo>
                  <a:pt x="9613" y="18613"/>
                  <a:pt x="9546" y="18845"/>
                  <a:pt x="9437" y="18988"/>
                </a:cubicBezTo>
                <a:cubicBezTo>
                  <a:pt x="9203" y="19296"/>
                  <a:pt x="9005" y="19302"/>
                  <a:pt x="8895" y="19028"/>
                </a:cubicBezTo>
                <a:cubicBezTo>
                  <a:pt x="8873" y="18999"/>
                  <a:pt x="8859" y="18947"/>
                  <a:pt x="8837" y="18888"/>
                </a:cubicBezTo>
                <a:cubicBezTo>
                  <a:pt x="8683" y="18467"/>
                  <a:pt x="8796" y="17313"/>
                  <a:pt x="8973" y="17443"/>
                </a:cubicBezTo>
                <a:cubicBezTo>
                  <a:pt x="9035" y="17386"/>
                  <a:pt x="9057" y="17329"/>
                  <a:pt x="9031" y="17302"/>
                </a:cubicBezTo>
                <a:cubicBezTo>
                  <a:pt x="9001" y="17271"/>
                  <a:pt x="9046" y="17214"/>
                  <a:pt x="9128" y="17182"/>
                </a:cubicBezTo>
                <a:close/>
                <a:moveTo>
                  <a:pt x="11855" y="17182"/>
                </a:moveTo>
                <a:cubicBezTo>
                  <a:pt x="11928" y="17193"/>
                  <a:pt x="11993" y="17246"/>
                  <a:pt x="12068" y="17342"/>
                </a:cubicBezTo>
                <a:cubicBezTo>
                  <a:pt x="12211" y="17525"/>
                  <a:pt x="12238" y="17657"/>
                  <a:pt x="12203" y="18165"/>
                </a:cubicBezTo>
                <a:cubicBezTo>
                  <a:pt x="12180" y="18509"/>
                  <a:pt x="12092" y="18858"/>
                  <a:pt x="12010" y="18988"/>
                </a:cubicBezTo>
                <a:cubicBezTo>
                  <a:pt x="11844" y="19250"/>
                  <a:pt x="11602" y="19285"/>
                  <a:pt x="11430" y="19068"/>
                </a:cubicBezTo>
                <a:cubicBezTo>
                  <a:pt x="11247" y="18840"/>
                  <a:pt x="11273" y="17792"/>
                  <a:pt x="11468" y="17483"/>
                </a:cubicBezTo>
                <a:cubicBezTo>
                  <a:pt x="11609" y="17260"/>
                  <a:pt x="11734" y="17162"/>
                  <a:pt x="11855" y="17182"/>
                </a:cubicBezTo>
                <a:close/>
                <a:moveTo>
                  <a:pt x="16285" y="17182"/>
                </a:moveTo>
                <a:cubicBezTo>
                  <a:pt x="16356" y="17192"/>
                  <a:pt x="16428" y="17232"/>
                  <a:pt x="16498" y="17322"/>
                </a:cubicBezTo>
                <a:cubicBezTo>
                  <a:pt x="16710" y="17594"/>
                  <a:pt x="16706" y="18435"/>
                  <a:pt x="16498" y="18868"/>
                </a:cubicBezTo>
                <a:cubicBezTo>
                  <a:pt x="16313" y="19250"/>
                  <a:pt x="16010" y="19320"/>
                  <a:pt x="15860" y="19028"/>
                </a:cubicBezTo>
                <a:cubicBezTo>
                  <a:pt x="15706" y="18731"/>
                  <a:pt x="15748" y="17731"/>
                  <a:pt x="15918" y="17463"/>
                </a:cubicBezTo>
                <a:cubicBezTo>
                  <a:pt x="16047" y="17258"/>
                  <a:pt x="16167" y="17164"/>
                  <a:pt x="16285" y="17182"/>
                </a:cubicBezTo>
                <a:close/>
                <a:moveTo>
                  <a:pt x="12223" y="19931"/>
                </a:moveTo>
                <a:cubicBezTo>
                  <a:pt x="12232" y="19931"/>
                  <a:pt x="12236" y="19925"/>
                  <a:pt x="12242" y="19931"/>
                </a:cubicBezTo>
                <a:cubicBezTo>
                  <a:pt x="12369" y="20063"/>
                  <a:pt x="12223" y="20901"/>
                  <a:pt x="12029" y="21156"/>
                </a:cubicBezTo>
                <a:cubicBezTo>
                  <a:pt x="11935" y="21281"/>
                  <a:pt x="11821" y="21377"/>
                  <a:pt x="11758" y="21377"/>
                </a:cubicBezTo>
                <a:cubicBezTo>
                  <a:pt x="11574" y="21377"/>
                  <a:pt x="11414" y="21138"/>
                  <a:pt x="11468" y="20915"/>
                </a:cubicBezTo>
                <a:cubicBezTo>
                  <a:pt x="11541" y="20616"/>
                  <a:pt x="12077" y="19934"/>
                  <a:pt x="12223" y="19931"/>
                </a:cubicBezTo>
                <a:close/>
              </a:path>
            </a:pathLst>
          </a:custGeom>
          <a:ln w="12700">
            <a:miter lim="400000"/>
          </a:ln>
        </p:spPr>
      </p:pic>
      <p:sp>
        <p:nvSpPr>
          <p:cNvPr id="114" name="https://www.instagram.com/efs.karlskrona/"/>
          <p:cNvSpPr txBox="1"/>
          <p:nvPr/>
        </p:nvSpPr>
        <p:spPr>
          <a:xfrm>
            <a:off x="5458845" y="6152156"/>
            <a:ext cx="2945754" cy="22570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100">
                <a:solidFill>
                  <a:srgbClr val="FFFFFF"/>
                </a:solidFill>
              </a:defRPr>
            </a:lvl1pPr>
          </a:lstStyle>
          <a:p>
            <a:pPr/>
            <a:r>
              <a:t>           https://www.instagram.com/efs.karlskrona/</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6" name="20220628_232819.jpg" descr="20220628_232819.jpg"/>
          <p:cNvPicPr>
            <a:picLocks noChangeAspect="1"/>
          </p:cNvPicPr>
          <p:nvPr/>
        </p:nvPicPr>
        <p:blipFill>
          <a:blip r:embed="rId2">
            <a:extLst/>
          </a:blip>
          <a:stretch>
            <a:fillRect/>
          </a:stretch>
        </p:blipFill>
        <p:spPr>
          <a:xfrm>
            <a:off x="4" y="5876"/>
            <a:ext cx="13619491" cy="7660964"/>
          </a:xfrm>
          <a:prstGeom prst="rect">
            <a:avLst/>
          </a:prstGeom>
          <a:ln w="12700">
            <a:miter lim="400000"/>
          </a:ln>
        </p:spPr>
      </p:pic>
      <p:sp>
        <p:nvSpPr>
          <p:cNvPr id="117" name="TextBox 3"/>
          <p:cNvSpPr txBox="1"/>
          <p:nvPr/>
        </p:nvSpPr>
        <p:spPr>
          <a:xfrm>
            <a:off x="-244012" y="87868"/>
            <a:ext cx="5151292" cy="1336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4000">
                <a:solidFill>
                  <a:srgbClr val="FFFFFF"/>
                </a:solidFill>
                <a:latin typeface="Ink Free"/>
                <a:ea typeface="Ink Free"/>
                <a:cs typeface="Ink Free"/>
                <a:sym typeface="Ink Free"/>
              </a:defRPr>
            </a:pPr>
            <a:r>
              <a:t>Välkommen </a:t>
            </a:r>
            <a:r>
              <a:t>T</a:t>
            </a:r>
            <a:r>
              <a:t>ill</a:t>
            </a:r>
          </a:p>
          <a:p>
            <a:pPr algn="ctr">
              <a:defRPr sz="4000">
                <a:solidFill>
                  <a:srgbClr val="FFFFFF"/>
                </a:solidFill>
                <a:latin typeface="Ink Free"/>
                <a:ea typeface="Ink Free"/>
                <a:cs typeface="Ink Free"/>
                <a:sym typeface="Ink Free"/>
              </a:defRPr>
            </a:pPr>
            <a:r>
              <a:t>Möllebackskyrkan</a:t>
            </a:r>
          </a:p>
        </p:txBody>
      </p:sp>
      <p:sp>
        <p:nvSpPr>
          <p:cNvPr id="118" name="TextBox 4"/>
          <p:cNvSpPr txBox="1"/>
          <p:nvPr/>
        </p:nvSpPr>
        <p:spPr>
          <a:xfrm>
            <a:off x="215816" y="1301646"/>
            <a:ext cx="4552201" cy="50814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400">
                <a:solidFill>
                  <a:srgbClr val="FFFFFF"/>
                </a:solidFill>
              </a:defRPr>
            </a:pPr>
            <a:r>
              <a:t> Är du ny i Karlskrona med omnejd? Eller har du bott här länge, men ännu inte funnit en församlingsgemenskap? Söker du en personlig tro? </a:t>
            </a:r>
          </a:p>
          <a:p>
            <a:pPr>
              <a:defRPr sz="1400">
                <a:solidFill>
                  <a:srgbClr val="FFFFFF"/>
                </a:solidFill>
              </a:defRPr>
            </a:pPr>
          </a:p>
          <a:p>
            <a:pPr>
              <a:defRPr sz="1400">
                <a:solidFill>
                  <a:srgbClr val="FFFFFF"/>
                </a:solidFill>
              </a:defRPr>
            </a:pPr>
            <a:r>
              <a:t> Välkommen till oss i Möllebackskyrkan! Våra gudstjänster är öppna för dig! Om du vill söka en fördjupad gemenskap och tala med andra om kristen tro, finns vi här för dig. Du har möjlighet att få samtala eller få förbön vid våra gudstjänster, vara med i en hemgrupp eller på annat sätt delta i vår gemenskap. </a:t>
            </a:r>
          </a:p>
          <a:p>
            <a:pPr>
              <a:defRPr sz="1400">
                <a:solidFill>
                  <a:srgbClr val="FFFFFF"/>
                </a:solidFill>
              </a:defRPr>
            </a:pPr>
          </a:p>
          <a:p>
            <a:pPr>
              <a:defRPr sz="1400">
                <a:solidFill>
                  <a:srgbClr val="FFFFFF"/>
                </a:solidFill>
                <a:latin typeface="Ink Free"/>
                <a:ea typeface="Ink Free"/>
                <a:cs typeface="Ink Free"/>
                <a:sym typeface="Ink Free"/>
              </a:defRPr>
            </a:pPr>
            <a:r>
              <a:t>Så älskade Gud världen att han gav den sin ende son, för att de som tror på honom inte skall gå under utan ha evigt liv. </a:t>
            </a:r>
            <a:br/>
            <a:r>
              <a:t>Joh 3:16 </a:t>
            </a:r>
          </a:p>
          <a:p>
            <a:pPr>
              <a:defRPr sz="1400">
                <a:solidFill>
                  <a:srgbClr val="FFFFFF"/>
                </a:solidFill>
              </a:defRPr>
            </a:pPr>
          </a:p>
          <a:p>
            <a:pPr>
              <a:defRPr sz="1400">
                <a:solidFill>
                  <a:srgbClr val="FFFFFF"/>
                </a:solidFill>
              </a:defRPr>
            </a:pPr>
            <a:r>
              <a:t> I vardagens glädjeämnen och svårigheter lever Gud med oss. Tron får näring genom bibelläsning och bön, gudstjänst-firande, nattvard, gemenskap och tjänst.  I Möllebackskyrkan tror vi på att Jesus är Guds son. Jesus som blev människa och som också idag möter oss med hopp, förlåtelse och kärlek.</a:t>
            </a:r>
          </a:p>
        </p:txBody>
      </p:sp>
      <p:sp>
        <p:nvSpPr>
          <p:cNvPr id="119" name="TextBox 8"/>
          <p:cNvSpPr txBox="1"/>
          <p:nvPr/>
        </p:nvSpPr>
        <p:spPr>
          <a:xfrm>
            <a:off x="5129276" y="158137"/>
            <a:ext cx="4425171" cy="41416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1400">
                <a:solidFill>
                  <a:srgbClr val="FFFFFF"/>
                </a:solidFill>
                <a:latin typeface="Ink Free"/>
                <a:ea typeface="Ink Free"/>
                <a:cs typeface="Ink Free"/>
                <a:sym typeface="Ink Free"/>
              </a:defRPr>
            </a:pPr>
            <a:r>
              <a:t>Vår församling </a:t>
            </a:r>
          </a:p>
          <a:p>
            <a:pPr>
              <a:defRPr sz="1400">
                <a:solidFill>
                  <a:srgbClr val="FFFFFF"/>
                </a:solidFill>
              </a:defRPr>
            </a:pPr>
            <a:r>
              <a:t> Möllebackskyrkan i Karlskrona är en EFS- församling som funnits i mer än 150 år. Möllebackskyrkan har ett sextiotal medlemmar och har flera aktiviteter, bland annat: </a:t>
            </a:r>
          </a:p>
          <a:p>
            <a:pPr marL="171450" indent="-171450">
              <a:buSzPct val="100000"/>
              <a:buFont typeface="Arial"/>
              <a:buChar char="•"/>
              <a:defRPr sz="1400">
                <a:solidFill>
                  <a:srgbClr val="FFFFFF"/>
                </a:solidFill>
              </a:defRPr>
            </a:pPr>
            <a:r>
              <a:t>Gudstjänst </a:t>
            </a:r>
          </a:p>
          <a:p>
            <a:pPr marL="171450" indent="-171450">
              <a:buSzPct val="100000"/>
              <a:buFont typeface="Arial"/>
              <a:buChar char="•"/>
              <a:defRPr sz="1400">
                <a:solidFill>
                  <a:srgbClr val="FFFFFF"/>
                </a:solidFill>
              </a:defRPr>
            </a:pPr>
            <a:r>
              <a:t>Söndagsstunden/Söndagskola – barnsamlingar </a:t>
            </a:r>
          </a:p>
          <a:p>
            <a:pPr marL="171450" indent="-171450">
              <a:buSzPct val="100000"/>
              <a:buFont typeface="Arial"/>
              <a:buChar char="•"/>
              <a:defRPr sz="1400">
                <a:solidFill>
                  <a:srgbClr val="FFFFFF"/>
                </a:solidFill>
              </a:defRPr>
            </a:pPr>
            <a:r>
              <a:t>Hemgrupp</a:t>
            </a:r>
          </a:p>
          <a:p>
            <a:pPr marL="171450" indent="-171450">
              <a:buSzPct val="100000"/>
              <a:buFont typeface="Arial"/>
              <a:buChar char="•"/>
              <a:defRPr sz="1400">
                <a:solidFill>
                  <a:srgbClr val="FFFFFF"/>
                </a:solidFill>
              </a:defRPr>
            </a:pPr>
            <a:r>
              <a:t>Bibelstudie</a:t>
            </a:r>
          </a:p>
          <a:p>
            <a:pPr marL="171450" indent="-171450">
              <a:buSzPct val="100000"/>
              <a:buFont typeface="Arial"/>
              <a:buChar char="•"/>
              <a:defRPr sz="1400">
                <a:solidFill>
                  <a:srgbClr val="FFFFFF"/>
                </a:solidFill>
              </a:defRPr>
            </a:pPr>
            <a:r>
              <a:t>Veckomässa</a:t>
            </a:r>
          </a:p>
          <a:p>
            <a:pPr>
              <a:defRPr sz="1400">
                <a:solidFill>
                  <a:srgbClr val="FFFFFF"/>
                </a:solidFill>
              </a:defRPr>
            </a:pPr>
          </a:p>
          <a:p>
            <a:pPr>
              <a:defRPr b="1" sz="1400">
                <a:solidFill>
                  <a:srgbClr val="FFFFFF"/>
                </a:solidFill>
                <a:latin typeface="Ink Free"/>
                <a:ea typeface="Ink Free"/>
                <a:cs typeface="Ink Free"/>
                <a:sym typeface="Ink Free"/>
              </a:defRPr>
            </a:pPr>
            <a:r>
              <a:t>Uppdrag och vision     </a:t>
            </a:r>
          </a:p>
          <a:p>
            <a:pPr>
              <a:defRPr sz="1400">
                <a:solidFill>
                  <a:srgbClr val="FFFFFF"/>
                </a:solidFill>
              </a:defRPr>
            </a:pPr>
            <a:r>
              <a:t> I Möllebackskyrkan vill vi </a:t>
            </a:r>
          </a:p>
          <a:p>
            <a:pPr marL="171450" indent="-171450">
              <a:buSzPct val="100000"/>
              <a:buFont typeface="Arial"/>
              <a:buChar char="•"/>
              <a:defRPr sz="1400">
                <a:solidFill>
                  <a:srgbClr val="FFFFFF"/>
                </a:solidFill>
              </a:defRPr>
            </a:pPr>
            <a:r>
              <a:t>vara en välkomnande kyrka där Jesus är mitt ibland oss. </a:t>
            </a:r>
          </a:p>
          <a:p>
            <a:pPr marL="171450" indent="-171450">
              <a:buSzPct val="100000"/>
              <a:buFont typeface="Arial"/>
              <a:buChar char="•"/>
              <a:defRPr sz="1400">
                <a:solidFill>
                  <a:srgbClr val="FFFFFF"/>
                </a:solidFill>
              </a:defRPr>
            </a:pPr>
            <a:r>
              <a:t>vara en kyrka mitt i samhället, som möter människor där de är. </a:t>
            </a:r>
          </a:p>
          <a:p>
            <a:pPr marL="171450" indent="-171450">
              <a:buSzPct val="100000"/>
              <a:buFont typeface="Arial"/>
              <a:buChar char="•"/>
              <a:defRPr sz="1400">
                <a:solidFill>
                  <a:srgbClr val="FFFFFF"/>
                </a:solidFill>
              </a:defRPr>
            </a:pPr>
            <a:r>
              <a:t>stödja och verka för en levande församlingsgemenskap där man får utvecklas i sin tro. </a:t>
            </a:r>
          </a:p>
          <a:p>
            <a:pPr marL="171450" indent="-171450">
              <a:buSzPct val="100000"/>
              <a:buFont typeface="Arial"/>
              <a:buChar char="•"/>
              <a:defRPr sz="1400">
                <a:solidFill>
                  <a:srgbClr val="FFFFFF"/>
                </a:solidFill>
              </a:defRPr>
            </a:pPr>
            <a:r>
              <a:t>vara en självständig Kristusrörelse inom Svenska Kyrkan. </a:t>
            </a:r>
          </a:p>
        </p:txBody>
      </p:sp>
      <p:sp>
        <p:nvSpPr>
          <p:cNvPr id="120" name="TextBox 11"/>
          <p:cNvSpPr txBox="1"/>
          <p:nvPr/>
        </p:nvSpPr>
        <p:spPr>
          <a:xfrm>
            <a:off x="5411758" y="5051952"/>
            <a:ext cx="3669426" cy="14458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1100" u="sng">
                <a:solidFill>
                  <a:srgbClr val="FFFFFF"/>
                </a:solidFill>
                <a:latin typeface="Ink Free"/>
                <a:ea typeface="Ink Free"/>
                <a:cs typeface="Ink Free"/>
                <a:sym typeface="Ink Free"/>
              </a:defRPr>
            </a:pPr>
            <a:r>
              <a:t>Kontaktuppgifter</a:t>
            </a:r>
            <a:r>
              <a:rPr b="0" u="none">
                <a:latin typeface="+mn-lt"/>
                <a:ea typeface="+mn-ea"/>
                <a:cs typeface="+mn-cs"/>
                <a:sym typeface="Calibri"/>
              </a:rPr>
              <a:t> </a:t>
            </a:r>
            <a:endParaRPr b="0" u="none">
              <a:latin typeface="+mn-lt"/>
              <a:ea typeface="+mn-ea"/>
              <a:cs typeface="+mn-cs"/>
              <a:sym typeface="Calibri"/>
            </a:endParaRPr>
          </a:p>
          <a:p>
            <a:pPr>
              <a:defRPr sz="1100">
                <a:solidFill>
                  <a:srgbClr val="FFFFFF"/>
                </a:solidFill>
              </a:defRPr>
            </a:pPr>
            <a:r>
              <a:t>e-mail : 		kontakt@mollebackskyrkan.se </a:t>
            </a:r>
          </a:p>
          <a:p>
            <a:pPr>
              <a:defRPr sz="1100">
                <a:solidFill>
                  <a:srgbClr val="FFFFFF"/>
                </a:solidFill>
              </a:defRPr>
            </a:pPr>
            <a:r>
              <a:t>Adress : 	EFS Möllebackskyrkan </a:t>
            </a:r>
            <a:br/>
            <a:r>
              <a:t>		Stora Möllebacksgränd  5</a:t>
            </a:r>
            <a:br/>
            <a:r>
              <a:t>		371 34 Karlskrona </a:t>
            </a:r>
          </a:p>
          <a:p>
            <a:pPr>
              <a:defRPr sz="1100">
                <a:solidFill>
                  <a:srgbClr val="FFFFFF"/>
                </a:solidFill>
              </a:defRPr>
            </a:pPr>
            <a:r>
              <a:t>Web: 		www.mollebackskyrkan.se </a:t>
            </a:r>
          </a:p>
          <a:p>
            <a:pPr>
              <a:defRPr sz="1100">
                <a:solidFill>
                  <a:srgbClr val="FFFFFF"/>
                </a:solidFill>
              </a:defRPr>
            </a:pPr>
          </a:p>
          <a:p>
            <a:pPr>
              <a:defRPr sz="1100">
                <a:solidFill>
                  <a:srgbClr val="FFFFFF"/>
                </a:solidFill>
                <a:latin typeface="Menlo Regular"/>
                <a:ea typeface="Menlo Regular"/>
                <a:cs typeface="Menlo Regular"/>
                <a:sym typeface="Menlo Regular"/>
              </a:defRPr>
            </a:pPr>
            <a:r>
              <a:t>   </a:t>
            </a:r>
          </a:p>
        </p:txBody>
      </p:sp>
      <p:pic>
        <p:nvPicPr>
          <p:cNvPr id="121" name="Image" descr="Image"/>
          <p:cNvPicPr>
            <a:picLocks noChangeAspect="1"/>
          </p:cNvPicPr>
          <p:nvPr/>
        </p:nvPicPr>
        <p:blipFill>
          <a:blip r:embed="rId3">
            <a:extLst/>
          </a:blip>
          <a:srcRect l="12070" t="3709" r="10447" b="2759"/>
          <a:stretch>
            <a:fillRect/>
          </a:stretch>
        </p:blipFill>
        <p:spPr>
          <a:xfrm>
            <a:off x="5365383" y="6131632"/>
            <a:ext cx="437700" cy="426291"/>
          </a:xfrm>
          <a:custGeom>
            <a:avLst/>
            <a:gdLst/>
            <a:ahLst/>
            <a:cxnLst>
              <a:cxn ang="0">
                <a:pos x="wd2" y="hd2"/>
              </a:cxn>
              <a:cxn ang="5400000">
                <a:pos x="wd2" y="hd2"/>
              </a:cxn>
              <a:cxn ang="10800000">
                <a:pos x="wd2" y="hd2"/>
              </a:cxn>
              <a:cxn ang="16200000">
                <a:pos x="wd2" y="hd2"/>
              </a:cxn>
            </a:cxnLst>
            <a:rect l="0" t="0" r="r" b="b"/>
            <a:pathLst>
              <a:path w="21335" h="21560" fill="norm" stroke="1" extrusionOk="0">
                <a:moveTo>
                  <a:pt x="5839" y="0"/>
                </a:moveTo>
                <a:lnTo>
                  <a:pt x="5452" y="221"/>
                </a:lnTo>
                <a:cubicBezTo>
                  <a:pt x="4904" y="516"/>
                  <a:pt x="4449" y="987"/>
                  <a:pt x="4214" y="1525"/>
                </a:cubicBezTo>
                <a:lnTo>
                  <a:pt x="4156" y="1686"/>
                </a:lnTo>
                <a:cubicBezTo>
                  <a:pt x="4125" y="1793"/>
                  <a:pt x="4100" y="1900"/>
                  <a:pt x="4079" y="2047"/>
                </a:cubicBezTo>
                <a:cubicBezTo>
                  <a:pt x="4052" y="2387"/>
                  <a:pt x="4032" y="3024"/>
                  <a:pt x="4021" y="3994"/>
                </a:cubicBezTo>
                <a:lnTo>
                  <a:pt x="4021" y="6885"/>
                </a:lnTo>
                <a:lnTo>
                  <a:pt x="4021" y="11802"/>
                </a:lnTo>
                <a:lnTo>
                  <a:pt x="4253" y="12264"/>
                </a:lnTo>
                <a:cubicBezTo>
                  <a:pt x="4333" y="12423"/>
                  <a:pt x="4426" y="12550"/>
                  <a:pt x="4523" y="12685"/>
                </a:cubicBezTo>
                <a:cubicBezTo>
                  <a:pt x="4557" y="12731"/>
                  <a:pt x="4586" y="12781"/>
                  <a:pt x="4620" y="12826"/>
                </a:cubicBezTo>
                <a:cubicBezTo>
                  <a:pt x="4875" y="13139"/>
                  <a:pt x="5185" y="13390"/>
                  <a:pt x="5529" y="13549"/>
                </a:cubicBezTo>
                <a:cubicBezTo>
                  <a:pt x="5693" y="13624"/>
                  <a:pt x="5855" y="13671"/>
                  <a:pt x="6032" y="13709"/>
                </a:cubicBezTo>
                <a:cubicBezTo>
                  <a:pt x="6104" y="13718"/>
                  <a:pt x="6201" y="13721"/>
                  <a:pt x="6323" y="13729"/>
                </a:cubicBezTo>
                <a:cubicBezTo>
                  <a:pt x="6407" y="13734"/>
                  <a:pt x="6434" y="13746"/>
                  <a:pt x="6574" y="13749"/>
                </a:cubicBezTo>
                <a:cubicBezTo>
                  <a:pt x="7383" y="13770"/>
                  <a:pt x="9067" y="13781"/>
                  <a:pt x="10907" y="13769"/>
                </a:cubicBezTo>
                <a:lnTo>
                  <a:pt x="15144" y="13729"/>
                </a:lnTo>
                <a:cubicBezTo>
                  <a:pt x="15194" y="13724"/>
                  <a:pt x="15252" y="13735"/>
                  <a:pt x="15279" y="13729"/>
                </a:cubicBezTo>
                <a:cubicBezTo>
                  <a:pt x="15352" y="13713"/>
                  <a:pt x="15437" y="13674"/>
                  <a:pt x="15511" y="13649"/>
                </a:cubicBezTo>
                <a:cubicBezTo>
                  <a:pt x="15571" y="13628"/>
                  <a:pt x="15625" y="13615"/>
                  <a:pt x="15685" y="13589"/>
                </a:cubicBezTo>
                <a:lnTo>
                  <a:pt x="15821" y="13529"/>
                </a:lnTo>
                <a:cubicBezTo>
                  <a:pt x="15935" y="13474"/>
                  <a:pt x="16029" y="13414"/>
                  <a:pt x="16130" y="13348"/>
                </a:cubicBezTo>
                <a:cubicBezTo>
                  <a:pt x="16160" y="13328"/>
                  <a:pt x="16198" y="13309"/>
                  <a:pt x="16227" y="13288"/>
                </a:cubicBezTo>
                <a:cubicBezTo>
                  <a:pt x="16239" y="13279"/>
                  <a:pt x="16254" y="13256"/>
                  <a:pt x="16266" y="13248"/>
                </a:cubicBezTo>
                <a:cubicBezTo>
                  <a:pt x="16333" y="13196"/>
                  <a:pt x="16396" y="13144"/>
                  <a:pt x="16459" y="13087"/>
                </a:cubicBezTo>
                <a:cubicBezTo>
                  <a:pt x="16512" y="13038"/>
                  <a:pt x="16564" y="12999"/>
                  <a:pt x="16614" y="12946"/>
                </a:cubicBezTo>
                <a:cubicBezTo>
                  <a:pt x="16789" y="12754"/>
                  <a:pt x="16943" y="12530"/>
                  <a:pt x="17078" y="12264"/>
                </a:cubicBezTo>
                <a:lnTo>
                  <a:pt x="17175" y="12063"/>
                </a:lnTo>
                <a:cubicBezTo>
                  <a:pt x="17245" y="11831"/>
                  <a:pt x="17284" y="11491"/>
                  <a:pt x="17310" y="10979"/>
                </a:cubicBezTo>
                <a:lnTo>
                  <a:pt x="17310" y="6845"/>
                </a:lnTo>
                <a:lnTo>
                  <a:pt x="17310" y="2810"/>
                </a:lnTo>
                <a:cubicBezTo>
                  <a:pt x="17302" y="2510"/>
                  <a:pt x="17283" y="2216"/>
                  <a:pt x="17272" y="2067"/>
                </a:cubicBezTo>
                <a:cubicBezTo>
                  <a:pt x="17268" y="2031"/>
                  <a:pt x="17276" y="1990"/>
                  <a:pt x="17272" y="1967"/>
                </a:cubicBezTo>
                <a:cubicBezTo>
                  <a:pt x="17270" y="1953"/>
                  <a:pt x="17254" y="1938"/>
                  <a:pt x="17252" y="1927"/>
                </a:cubicBezTo>
                <a:cubicBezTo>
                  <a:pt x="17232" y="1837"/>
                  <a:pt x="17232" y="1792"/>
                  <a:pt x="17214" y="1706"/>
                </a:cubicBezTo>
                <a:lnTo>
                  <a:pt x="17078" y="1425"/>
                </a:lnTo>
                <a:cubicBezTo>
                  <a:pt x="16949" y="1171"/>
                  <a:pt x="16661" y="804"/>
                  <a:pt x="16440" y="602"/>
                </a:cubicBezTo>
                <a:cubicBezTo>
                  <a:pt x="16096" y="288"/>
                  <a:pt x="15914" y="122"/>
                  <a:pt x="15279" y="40"/>
                </a:cubicBezTo>
                <a:cubicBezTo>
                  <a:pt x="15246" y="38"/>
                  <a:pt x="15201" y="42"/>
                  <a:pt x="15163" y="40"/>
                </a:cubicBezTo>
                <a:cubicBezTo>
                  <a:pt x="14481" y="19"/>
                  <a:pt x="12763" y="0"/>
                  <a:pt x="10694" y="0"/>
                </a:cubicBezTo>
                <a:lnTo>
                  <a:pt x="10617" y="0"/>
                </a:lnTo>
                <a:lnTo>
                  <a:pt x="5839" y="0"/>
                </a:lnTo>
                <a:close/>
                <a:moveTo>
                  <a:pt x="1235" y="15375"/>
                </a:moveTo>
                <a:cubicBezTo>
                  <a:pt x="1197" y="15374"/>
                  <a:pt x="1158" y="15389"/>
                  <a:pt x="1119" y="15395"/>
                </a:cubicBezTo>
                <a:cubicBezTo>
                  <a:pt x="1109" y="15397"/>
                  <a:pt x="1090" y="15393"/>
                  <a:pt x="1080" y="15395"/>
                </a:cubicBezTo>
                <a:cubicBezTo>
                  <a:pt x="1057" y="15400"/>
                  <a:pt x="1045" y="15408"/>
                  <a:pt x="1022" y="15415"/>
                </a:cubicBezTo>
                <a:cubicBezTo>
                  <a:pt x="978" y="15435"/>
                  <a:pt x="927" y="15462"/>
                  <a:pt x="867" y="15496"/>
                </a:cubicBezTo>
                <a:cubicBezTo>
                  <a:pt x="66" y="15945"/>
                  <a:pt x="-258" y="17196"/>
                  <a:pt x="229" y="17663"/>
                </a:cubicBezTo>
                <a:cubicBezTo>
                  <a:pt x="274" y="17701"/>
                  <a:pt x="323" y="17730"/>
                  <a:pt x="384" y="17764"/>
                </a:cubicBezTo>
                <a:cubicBezTo>
                  <a:pt x="424" y="17786"/>
                  <a:pt x="451" y="17809"/>
                  <a:pt x="480" y="17824"/>
                </a:cubicBezTo>
                <a:cubicBezTo>
                  <a:pt x="593" y="17870"/>
                  <a:pt x="589" y="17841"/>
                  <a:pt x="538" y="17683"/>
                </a:cubicBezTo>
                <a:cubicBezTo>
                  <a:pt x="515" y="17610"/>
                  <a:pt x="496" y="17536"/>
                  <a:pt x="480" y="17463"/>
                </a:cubicBezTo>
                <a:cubicBezTo>
                  <a:pt x="438" y="17315"/>
                  <a:pt x="433" y="17124"/>
                  <a:pt x="442" y="16941"/>
                </a:cubicBezTo>
                <a:cubicBezTo>
                  <a:pt x="442" y="16932"/>
                  <a:pt x="441" y="16930"/>
                  <a:pt x="442" y="16921"/>
                </a:cubicBezTo>
                <a:cubicBezTo>
                  <a:pt x="442" y="16916"/>
                  <a:pt x="441" y="16905"/>
                  <a:pt x="442" y="16901"/>
                </a:cubicBezTo>
                <a:cubicBezTo>
                  <a:pt x="445" y="16838"/>
                  <a:pt x="452" y="16781"/>
                  <a:pt x="461" y="16720"/>
                </a:cubicBezTo>
                <a:cubicBezTo>
                  <a:pt x="470" y="16663"/>
                  <a:pt x="486" y="16614"/>
                  <a:pt x="500" y="16559"/>
                </a:cubicBezTo>
                <a:cubicBezTo>
                  <a:pt x="501" y="16555"/>
                  <a:pt x="499" y="16544"/>
                  <a:pt x="500" y="16539"/>
                </a:cubicBezTo>
                <a:cubicBezTo>
                  <a:pt x="554" y="16278"/>
                  <a:pt x="631" y="16053"/>
                  <a:pt x="732" y="15977"/>
                </a:cubicBezTo>
                <a:cubicBezTo>
                  <a:pt x="754" y="15953"/>
                  <a:pt x="787" y="15938"/>
                  <a:pt x="809" y="15937"/>
                </a:cubicBezTo>
                <a:cubicBezTo>
                  <a:pt x="845" y="15900"/>
                  <a:pt x="869" y="15888"/>
                  <a:pt x="887" y="15897"/>
                </a:cubicBezTo>
                <a:cubicBezTo>
                  <a:pt x="899" y="15903"/>
                  <a:pt x="916" y="15941"/>
                  <a:pt x="925" y="16017"/>
                </a:cubicBezTo>
                <a:cubicBezTo>
                  <a:pt x="934" y="16032"/>
                  <a:pt x="938" y="16056"/>
                  <a:pt x="945" y="16078"/>
                </a:cubicBezTo>
                <a:cubicBezTo>
                  <a:pt x="946" y="16082"/>
                  <a:pt x="943" y="16093"/>
                  <a:pt x="945" y="16098"/>
                </a:cubicBezTo>
                <a:cubicBezTo>
                  <a:pt x="950" y="16117"/>
                  <a:pt x="959" y="16132"/>
                  <a:pt x="964" y="16158"/>
                </a:cubicBezTo>
                <a:cubicBezTo>
                  <a:pt x="966" y="16169"/>
                  <a:pt x="962" y="16186"/>
                  <a:pt x="964" y="16198"/>
                </a:cubicBezTo>
                <a:cubicBezTo>
                  <a:pt x="975" y="16266"/>
                  <a:pt x="996" y="16366"/>
                  <a:pt x="1003" y="16479"/>
                </a:cubicBezTo>
                <a:cubicBezTo>
                  <a:pt x="1007" y="16555"/>
                  <a:pt x="1000" y="16659"/>
                  <a:pt x="1003" y="16760"/>
                </a:cubicBezTo>
                <a:cubicBezTo>
                  <a:pt x="1005" y="16845"/>
                  <a:pt x="1021" y="16916"/>
                  <a:pt x="1022" y="17021"/>
                </a:cubicBezTo>
                <a:cubicBezTo>
                  <a:pt x="1025" y="17242"/>
                  <a:pt x="1022" y="17501"/>
                  <a:pt x="1022" y="17824"/>
                </a:cubicBezTo>
                <a:cubicBezTo>
                  <a:pt x="1022" y="18095"/>
                  <a:pt x="1008" y="18362"/>
                  <a:pt x="1003" y="18607"/>
                </a:cubicBezTo>
                <a:cubicBezTo>
                  <a:pt x="1002" y="18640"/>
                  <a:pt x="1004" y="18674"/>
                  <a:pt x="1003" y="18707"/>
                </a:cubicBezTo>
                <a:cubicBezTo>
                  <a:pt x="997" y="18934"/>
                  <a:pt x="993" y="19118"/>
                  <a:pt x="983" y="19289"/>
                </a:cubicBezTo>
                <a:cubicBezTo>
                  <a:pt x="988" y="19709"/>
                  <a:pt x="995" y="19992"/>
                  <a:pt x="1003" y="20012"/>
                </a:cubicBezTo>
                <a:cubicBezTo>
                  <a:pt x="1015" y="20010"/>
                  <a:pt x="1027" y="20014"/>
                  <a:pt x="1041" y="20012"/>
                </a:cubicBezTo>
                <a:cubicBezTo>
                  <a:pt x="1069" y="20002"/>
                  <a:pt x="1109" y="19997"/>
                  <a:pt x="1157" y="19972"/>
                </a:cubicBezTo>
                <a:cubicBezTo>
                  <a:pt x="1198" y="19944"/>
                  <a:pt x="1234" y="19894"/>
                  <a:pt x="1274" y="19851"/>
                </a:cubicBezTo>
                <a:cubicBezTo>
                  <a:pt x="1278" y="19846"/>
                  <a:pt x="1289" y="19856"/>
                  <a:pt x="1293" y="19851"/>
                </a:cubicBezTo>
                <a:cubicBezTo>
                  <a:pt x="1333" y="19806"/>
                  <a:pt x="1357" y="19746"/>
                  <a:pt x="1390" y="19691"/>
                </a:cubicBezTo>
                <a:cubicBezTo>
                  <a:pt x="1518" y="19382"/>
                  <a:pt x="1569" y="18759"/>
                  <a:pt x="1602" y="17402"/>
                </a:cubicBezTo>
                <a:lnTo>
                  <a:pt x="1622" y="16399"/>
                </a:lnTo>
                <a:cubicBezTo>
                  <a:pt x="1622" y="16390"/>
                  <a:pt x="1622" y="16368"/>
                  <a:pt x="1622" y="16359"/>
                </a:cubicBezTo>
                <a:cubicBezTo>
                  <a:pt x="1623" y="16190"/>
                  <a:pt x="1625" y="16065"/>
                  <a:pt x="1622" y="15957"/>
                </a:cubicBezTo>
                <a:cubicBezTo>
                  <a:pt x="1621" y="15929"/>
                  <a:pt x="1623" y="15902"/>
                  <a:pt x="1622" y="15877"/>
                </a:cubicBezTo>
                <a:cubicBezTo>
                  <a:pt x="1618" y="15793"/>
                  <a:pt x="1611" y="15727"/>
                  <a:pt x="1602" y="15676"/>
                </a:cubicBezTo>
                <a:cubicBezTo>
                  <a:pt x="1601" y="15667"/>
                  <a:pt x="1604" y="15665"/>
                  <a:pt x="1602" y="15656"/>
                </a:cubicBezTo>
                <a:cubicBezTo>
                  <a:pt x="1599" y="15639"/>
                  <a:pt x="1587" y="15610"/>
                  <a:pt x="1583" y="15596"/>
                </a:cubicBezTo>
                <a:cubicBezTo>
                  <a:pt x="1578" y="15580"/>
                  <a:pt x="1589" y="15568"/>
                  <a:pt x="1583" y="15556"/>
                </a:cubicBezTo>
                <a:cubicBezTo>
                  <a:pt x="1578" y="15545"/>
                  <a:pt x="1570" y="15545"/>
                  <a:pt x="1564" y="15536"/>
                </a:cubicBezTo>
                <a:cubicBezTo>
                  <a:pt x="1553" y="15520"/>
                  <a:pt x="1537" y="15506"/>
                  <a:pt x="1525" y="15496"/>
                </a:cubicBezTo>
                <a:cubicBezTo>
                  <a:pt x="1513" y="15485"/>
                  <a:pt x="1501" y="15464"/>
                  <a:pt x="1486" y="15455"/>
                </a:cubicBezTo>
                <a:lnTo>
                  <a:pt x="1409" y="15435"/>
                </a:lnTo>
                <a:cubicBezTo>
                  <a:pt x="1379" y="15421"/>
                  <a:pt x="1357" y="15405"/>
                  <a:pt x="1332" y="15395"/>
                </a:cubicBezTo>
                <a:cubicBezTo>
                  <a:pt x="1296" y="15386"/>
                  <a:pt x="1270" y="15376"/>
                  <a:pt x="1235" y="15375"/>
                </a:cubicBezTo>
                <a:close/>
                <a:moveTo>
                  <a:pt x="7019" y="15375"/>
                </a:moveTo>
                <a:cubicBezTo>
                  <a:pt x="7002" y="15377"/>
                  <a:pt x="6992" y="15384"/>
                  <a:pt x="6980" y="15395"/>
                </a:cubicBezTo>
                <a:cubicBezTo>
                  <a:pt x="6977" y="15398"/>
                  <a:pt x="6964" y="15391"/>
                  <a:pt x="6961" y="15395"/>
                </a:cubicBezTo>
                <a:cubicBezTo>
                  <a:pt x="6950" y="15409"/>
                  <a:pt x="6949" y="15428"/>
                  <a:pt x="6942" y="15455"/>
                </a:cubicBezTo>
                <a:cubicBezTo>
                  <a:pt x="6935" y="15479"/>
                  <a:pt x="6927" y="15521"/>
                  <a:pt x="6922" y="15556"/>
                </a:cubicBezTo>
                <a:cubicBezTo>
                  <a:pt x="6915" y="15612"/>
                  <a:pt x="6909" y="15684"/>
                  <a:pt x="6903" y="15777"/>
                </a:cubicBezTo>
                <a:cubicBezTo>
                  <a:pt x="6897" y="15868"/>
                  <a:pt x="6890" y="15940"/>
                  <a:pt x="6884" y="15997"/>
                </a:cubicBezTo>
                <a:cubicBezTo>
                  <a:pt x="6878" y="16040"/>
                  <a:pt x="6873" y="16070"/>
                  <a:pt x="6864" y="16098"/>
                </a:cubicBezTo>
                <a:cubicBezTo>
                  <a:pt x="6856" y="16122"/>
                  <a:pt x="6858" y="16142"/>
                  <a:pt x="6845" y="16158"/>
                </a:cubicBezTo>
                <a:cubicBezTo>
                  <a:pt x="6840" y="16163"/>
                  <a:pt x="6831" y="16174"/>
                  <a:pt x="6826" y="16178"/>
                </a:cubicBezTo>
                <a:cubicBezTo>
                  <a:pt x="6815" y="16187"/>
                  <a:pt x="6801" y="16192"/>
                  <a:pt x="6787" y="16198"/>
                </a:cubicBezTo>
                <a:cubicBezTo>
                  <a:pt x="6779" y="16201"/>
                  <a:pt x="6776" y="16195"/>
                  <a:pt x="6767" y="16198"/>
                </a:cubicBezTo>
                <a:cubicBezTo>
                  <a:pt x="6756" y="16202"/>
                  <a:pt x="6724" y="16215"/>
                  <a:pt x="6709" y="16218"/>
                </a:cubicBezTo>
                <a:cubicBezTo>
                  <a:pt x="6667" y="16226"/>
                  <a:pt x="6623" y="16232"/>
                  <a:pt x="6555" y="16238"/>
                </a:cubicBezTo>
                <a:cubicBezTo>
                  <a:pt x="6483" y="16244"/>
                  <a:pt x="6426" y="16247"/>
                  <a:pt x="6381" y="16258"/>
                </a:cubicBezTo>
                <a:cubicBezTo>
                  <a:pt x="6347" y="16267"/>
                  <a:pt x="6325" y="16286"/>
                  <a:pt x="6303" y="16298"/>
                </a:cubicBezTo>
                <a:cubicBezTo>
                  <a:pt x="6289" y="16306"/>
                  <a:pt x="6274" y="16308"/>
                  <a:pt x="6265" y="16319"/>
                </a:cubicBezTo>
                <a:cubicBezTo>
                  <a:pt x="6254" y="16329"/>
                  <a:pt x="6251" y="16345"/>
                  <a:pt x="6245" y="16359"/>
                </a:cubicBezTo>
                <a:cubicBezTo>
                  <a:pt x="6236" y="16380"/>
                  <a:pt x="6226" y="16409"/>
                  <a:pt x="6226" y="16439"/>
                </a:cubicBezTo>
                <a:cubicBezTo>
                  <a:pt x="6226" y="16468"/>
                  <a:pt x="6237" y="16478"/>
                  <a:pt x="6245" y="16499"/>
                </a:cubicBezTo>
                <a:cubicBezTo>
                  <a:pt x="6248" y="16506"/>
                  <a:pt x="6261" y="16513"/>
                  <a:pt x="6265" y="16519"/>
                </a:cubicBezTo>
                <a:cubicBezTo>
                  <a:pt x="6273" y="16534"/>
                  <a:pt x="6269" y="16548"/>
                  <a:pt x="6284" y="16559"/>
                </a:cubicBezTo>
                <a:cubicBezTo>
                  <a:pt x="6289" y="16563"/>
                  <a:pt x="6297" y="16576"/>
                  <a:pt x="6303" y="16579"/>
                </a:cubicBezTo>
                <a:cubicBezTo>
                  <a:pt x="6322" y="16590"/>
                  <a:pt x="6354" y="16592"/>
                  <a:pt x="6381" y="16600"/>
                </a:cubicBezTo>
                <a:cubicBezTo>
                  <a:pt x="6427" y="16612"/>
                  <a:pt x="6478" y="16633"/>
                  <a:pt x="6555" y="16640"/>
                </a:cubicBezTo>
                <a:lnTo>
                  <a:pt x="6884" y="16660"/>
                </a:lnTo>
                <a:lnTo>
                  <a:pt x="6884" y="17422"/>
                </a:lnTo>
                <a:cubicBezTo>
                  <a:pt x="6882" y="17948"/>
                  <a:pt x="6840" y="18199"/>
                  <a:pt x="6748" y="18386"/>
                </a:cubicBezTo>
                <a:cubicBezTo>
                  <a:pt x="6734" y="18414"/>
                  <a:pt x="6726" y="18440"/>
                  <a:pt x="6709" y="18466"/>
                </a:cubicBezTo>
                <a:lnTo>
                  <a:pt x="6555" y="18727"/>
                </a:lnTo>
                <a:lnTo>
                  <a:pt x="6535" y="18707"/>
                </a:lnTo>
                <a:lnTo>
                  <a:pt x="6516" y="18727"/>
                </a:lnTo>
                <a:lnTo>
                  <a:pt x="6400" y="18526"/>
                </a:lnTo>
                <a:cubicBezTo>
                  <a:pt x="6372" y="18500"/>
                  <a:pt x="6334" y="18455"/>
                  <a:pt x="6303" y="18386"/>
                </a:cubicBezTo>
                <a:cubicBezTo>
                  <a:pt x="6159" y="18188"/>
                  <a:pt x="6059" y="18078"/>
                  <a:pt x="5723" y="17804"/>
                </a:cubicBezTo>
                <a:cubicBezTo>
                  <a:pt x="5716" y="17798"/>
                  <a:pt x="5710" y="17789"/>
                  <a:pt x="5704" y="17784"/>
                </a:cubicBezTo>
                <a:lnTo>
                  <a:pt x="5607" y="17724"/>
                </a:lnTo>
                <a:lnTo>
                  <a:pt x="5549" y="17683"/>
                </a:lnTo>
                <a:lnTo>
                  <a:pt x="5568" y="17623"/>
                </a:lnTo>
                <a:cubicBezTo>
                  <a:pt x="5547" y="17556"/>
                  <a:pt x="5561" y="17486"/>
                  <a:pt x="5645" y="17302"/>
                </a:cubicBezTo>
                <a:cubicBezTo>
                  <a:pt x="5723" y="17132"/>
                  <a:pt x="5756" y="17020"/>
                  <a:pt x="5742" y="16941"/>
                </a:cubicBezTo>
                <a:cubicBezTo>
                  <a:pt x="5740" y="16934"/>
                  <a:pt x="5745" y="16927"/>
                  <a:pt x="5742" y="16921"/>
                </a:cubicBezTo>
                <a:cubicBezTo>
                  <a:pt x="5738" y="16911"/>
                  <a:pt x="5729" y="16889"/>
                  <a:pt x="5723" y="16881"/>
                </a:cubicBezTo>
                <a:cubicBezTo>
                  <a:pt x="5714" y="16869"/>
                  <a:pt x="5716" y="16870"/>
                  <a:pt x="5704" y="16860"/>
                </a:cubicBezTo>
                <a:cubicBezTo>
                  <a:pt x="5693" y="16852"/>
                  <a:pt x="5678" y="16847"/>
                  <a:pt x="5665" y="16840"/>
                </a:cubicBezTo>
                <a:cubicBezTo>
                  <a:pt x="5654" y="16835"/>
                  <a:pt x="5639" y="16824"/>
                  <a:pt x="5626" y="16820"/>
                </a:cubicBezTo>
                <a:cubicBezTo>
                  <a:pt x="5565" y="16803"/>
                  <a:pt x="5481" y="16794"/>
                  <a:pt x="5375" y="16800"/>
                </a:cubicBezTo>
                <a:cubicBezTo>
                  <a:pt x="5351" y="16802"/>
                  <a:pt x="5337" y="16819"/>
                  <a:pt x="5317" y="16820"/>
                </a:cubicBezTo>
                <a:cubicBezTo>
                  <a:pt x="5178" y="16858"/>
                  <a:pt x="5068" y="16940"/>
                  <a:pt x="5007" y="17081"/>
                </a:cubicBezTo>
                <a:cubicBezTo>
                  <a:pt x="4994" y="17186"/>
                  <a:pt x="4995" y="17335"/>
                  <a:pt x="4988" y="17543"/>
                </a:cubicBezTo>
                <a:cubicBezTo>
                  <a:pt x="4986" y="17593"/>
                  <a:pt x="4972" y="17641"/>
                  <a:pt x="4968" y="17683"/>
                </a:cubicBezTo>
                <a:cubicBezTo>
                  <a:pt x="4990" y="17914"/>
                  <a:pt x="4931" y="18050"/>
                  <a:pt x="4659" y="18486"/>
                </a:cubicBezTo>
                <a:cubicBezTo>
                  <a:pt x="4652" y="18497"/>
                  <a:pt x="4665" y="18517"/>
                  <a:pt x="4659" y="18526"/>
                </a:cubicBezTo>
                <a:cubicBezTo>
                  <a:pt x="4544" y="18757"/>
                  <a:pt x="4418" y="18931"/>
                  <a:pt x="4330" y="18988"/>
                </a:cubicBezTo>
                <a:cubicBezTo>
                  <a:pt x="4270" y="19026"/>
                  <a:pt x="4214" y="19012"/>
                  <a:pt x="4175" y="18948"/>
                </a:cubicBezTo>
                <a:cubicBezTo>
                  <a:pt x="4053" y="18844"/>
                  <a:pt x="4049" y="18684"/>
                  <a:pt x="4098" y="17944"/>
                </a:cubicBezTo>
                <a:cubicBezTo>
                  <a:pt x="4148" y="17189"/>
                  <a:pt x="4145" y="17093"/>
                  <a:pt x="4001" y="16981"/>
                </a:cubicBezTo>
                <a:cubicBezTo>
                  <a:pt x="3981" y="16966"/>
                  <a:pt x="3965" y="16955"/>
                  <a:pt x="3943" y="16941"/>
                </a:cubicBezTo>
                <a:cubicBezTo>
                  <a:pt x="3941" y="16939"/>
                  <a:pt x="3945" y="16922"/>
                  <a:pt x="3943" y="16921"/>
                </a:cubicBezTo>
                <a:cubicBezTo>
                  <a:pt x="3941" y="16919"/>
                  <a:pt x="3926" y="16922"/>
                  <a:pt x="3924" y="16921"/>
                </a:cubicBezTo>
                <a:cubicBezTo>
                  <a:pt x="3577" y="16696"/>
                  <a:pt x="3248" y="16887"/>
                  <a:pt x="2976" y="17483"/>
                </a:cubicBezTo>
                <a:cubicBezTo>
                  <a:pt x="2711" y="18063"/>
                  <a:pt x="2549" y="18034"/>
                  <a:pt x="2628" y="17422"/>
                </a:cubicBezTo>
                <a:cubicBezTo>
                  <a:pt x="2676" y="17043"/>
                  <a:pt x="2667" y="16987"/>
                  <a:pt x="2512" y="16901"/>
                </a:cubicBezTo>
                <a:cubicBezTo>
                  <a:pt x="2474" y="16880"/>
                  <a:pt x="2445" y="16854"/>
                  <a:pt x="2415" y="16840"/>
                </a:cubicBezTo>
                <a:cubicBezTo>
                  <a:pt x="2386" y="16834"/>
                  <a:pt x="2366" y="16828"/>
                  <a:pt x="2338" y="16820"/>
                </a:cubicBezTo>
                <a:lnTo>
                  <a:pt x="2279" y="16820"/>
                </a:lnTo>
                <a:cubicBezTo>
                  <a:pt x="2148" y="16841"/>
                  <a:pt x="2144" y="17122"/>
                  <a:pt x="2144" y="18065"/>
                </a:cubicBezTo>
                <a:cubicBezTo>
                  <a:pt x="2144" y="18072"/>
                  <a:pt x="2144" y="18082"/>
                  <a:pt x="2144" y="18085"/>
                </a:cubicBezTo>
                <a:cubicBezTo>
                  <a:pt x="2144" y="18413"/>
                  <a:pt x="2155" y="18665"/>
                  <a:pt x="2163" y="18868"/>
                </a:cubicBezTo>
                <a:cubicBezTo>
                  <a:pt x="2168" y="18970"/>
                  <a:pt x="2175" y="19054"/>
                  <a:pt x="2183" y="19129"/>
                </a:cubicBezTo>
                <a:cubicBezTo>
                  <a:pt x="2187" y="19171"/>
                  <a:pt x="2196" y="19214"/>
                  <a:pt x="2202" y="19249"/>
                </a:cubicBezTo>
                <a:cubicBezTo>
                  <a:pt x="2207" y="19278"/>
                  <a:pt x="2196" y="19305"/>
                  <a:pt x="2202" y="19329"/>
                </a:cubicBezTo>
                <a:cubicBezTo>
                  <a:pt x="2204" y="19335"/>
                  <a:pt x="2220" y="19344"/>
                  <a:pt x="2221" y="19349"/>
                </a:cubicBezTo>
                <a:cubicBezTo>
                  <a:pt x="2233" y="19391"/>
                  <a:pt x="2245" y="19441"/>
                  <a:pt x="2260" y="19470"/>
                </a:cubicBezTo>
                <a:cubicBezTo>
                  <a:pt x="2296" y="19533"/>
                  <a:pt x="2334" y="19555"/>
                  <a:pt x="2396" y="19570"/>
                </a:cubicBezTo>
                <a:cubicBezTo>
                  <a:pt x="2418" y="19575"/>
                  <a:pt x="2447" y="19589"/>
                  <a:pt x="2473" y="19590"/>
                </a:cubicBezTo>
                <a:cubicBezTo>
                  <a:pt x="2482" y="19591"/>
                  <a:pt x="2502" y="19590"/>
                  <a:pt x="2512" y="19590"/>
                </a:cubicBezTo>
                <a:cubicBezTo>
                  <a:pt x="2585" y="19585"/>
                  <a:pt x="2630" y="19496"/>
                  <a:pt x="2686" y="19289"/>
                </a:cubicBezTo>
                <a:cubicBezTo>
                  <a:pt x="2695" y="19238"/>
                  <a:pt x="2711" y="19198"/>
                  <a:pt x="2724" y="19149"/>
                </a:cubicBezTo>
                <a:cubicBezTo>
                  <a:pt x="2725" y="19146"/>
                  <a:pt x="2724" y="19131"/>
                  <a:pt x="2724" y="19129"/>
                </a:cubicBezTo>
                <a:cubicBezTo>
                  <a:pt x="2730" y="19101"/>
                  <a:pt x="2738" y="19079"/>
                  <a:pt x="2744" y="19048"/>
                </a:cubicBezTo>
                <a:cubicBezTo>
                  <a:pt x="2774" y="18894"/>
                  <a:pt x="2831" y="18716"/>
                  <a:pt x="2899" y="18526"/>
                </a:cubicBezTo>
                <a:cubicBezTo>
                  <a:pt x="2901" y="18510"/>
                  <a:pt x="2913" y="18486"/>
                  <a:pt x="2918" y="18466"/>
                </a:cubicBezTo>
                <a:cubicBezTo>
                  <a:pt x="2929" y="18419"/>
                  <a:pt x="2936" y="18365"/>
                  <a:pt x="2957" y="18306"/>
                </a:cubicBezTo>
                <a:cubicBezTo>
                  <a:pt x="2986" y="18221"/>
                  <a:pt x="3015" y="18141"/>
                  <a:pt x="3053" y="18065"/>
                </a:cubicBezTo>
                <a:cubicBezTo>
                  <a:pt x="3075" y="18022"/>
                  <a:pt x="3093" y="17992"/>
                  <a:pt x="3111" y="17964"/>
                </a:cubicBezTo>
                <a:cubicBezTo>
                  <a:pt x="3127" y="17939"/>
                  <a:pt x="3136" y="17921"/>
                  <a:pt x="3150" y="17904"/>
                </a:cubicBezTo>
                <a:cubicBezTo>
                  <a:pt x="3292" y="17613"/>
                  <a:pt x="3440" y="17392"/>
                  <a:pt x="3498" y="17422"/>
                </a:cubicBezTo>
                <a:cubicBezTo>
                  <a:pt x="3548" y="17448"/>
                  <a:pt x="3576" y="17863"/>
                  <a:pt x="3576" y="18386"/>
                </a:cubicBezTo>
                <a:cubicBezTo>
                  <a:pt x="3576" y="18678"/>
                  <a:pt x="3582" y="18874"/>
                  <a:pt x="3595" y="19028"/>
                </a:cubicBezTo>
                <a:cubicBezTo>
                  <a:pt x="3635" y="19260"/>
                  <a:pt x="3704" y="19427"/>
                  <a:pt x="3788" y="19510"/>
                </a:cubicBezTo>
                <a:cubicBezTo>
                  <a:pt x="3803" y="19520"/>
                  <a:pt x="3812" y="19523"/>
                  <a:pt x="3827" y="19530"/>
                </a:cubicBezTo>
                <a:cubicBezTo>
                  <a:pt x="3848" y="19541"/>
                  <a:pt x="3863" y="19546"/>
                  <a:pt x="3885" y="19550"/>
                </a:cubicBezTo>
                <a:cubicBezTo>
                  <a:pt x="3952" y="19555"/>
                  <a:pt x="4042" y="19551"/>
                  <a:pt x="4137" y="19510"/>
                </a:cubicBezTo>
                <a:cubicBezTo>
                  <a:pt x="4144" y="19507"/>
                  <a:pt x="4148" y="19494"/>
                  <a:pt x="4156" y="19490"/>
                </a:cubicBezTo>
                <a:cubicBezTo>
                  <a:pt x="4342" y="19368"/>
                  <a:pt x="4561" y="19098"/>
                  <a:pt x="4833" y="18667"/>
                </a:cubicBezTo>
                <a:lnTo>
                  <a:pt x="5297" y="17924"/>
                </a:lnTo>
                <a:lnTo>
                  <a:pt x="5587" y="18265"/>
                </a:lnTo>
                <a:cubicBezTo>
                  <a:pt x="5919" y="18641"/>
                  <a:pt x="5963" y="18863"/>
                  <a:pt x="5723" y="19088"/>
                </a:cubicBezTo>
                <a:cubicBezTo>
                  <a:pt x="5565" y="19237"/>
                  <a:pt x="5540" y="19240"/>
                  <a:pt x="5317" y="19088"/>
                </a:cubicBezTo>
                <a:cubicBezTo>
                  <a:pt x="5090" y="18935"/>
                  <a:pt x="5084" y="18925"/>
                  <a:pt x="4968" y="19088"/>
                </a:cubicBezTo>
                <a:cubicBezTo>
                  <a:pt x="4903" y="19181"/>
                  <a:pt x="4856" y="19239"/>
                  <a:pt x="4852" y="19289"/>
                </a:cubicBezTo>
                <a:cubicBezTo>
                  <a:pt x="4867" y="19335"/>
                  <a:pt x="4912" y="19390"/>
                  <a:pt x="4968" y="19430"/>
                </a:cubicBezTo>
                <a:cubicBezTo>
                  <a:pt x="5015" y="19453"/>
                  <a:pt x="5062" y="19462"/>
                  <a:pt x="5143" y="19490"/>
                </a:cubicBezTo>
                <a:cubicBezTo>
                  <a:pt x="5734" y="19692"/>
                  <a:pt x="6385" y="19425"/>
                  <a:pt x="6709" y="18828"/>
                </a:cubicBezTo>
                <a:cubicBezTo>
                  <a:pt x="6796" y="18668"/>
                  <a:pt x="6835" y="18683"/>
                  <a:pt x="7000" y="19068"/>
                </a:cubicBezTo>
                <a:cubicBezTo>
                  <a:pt x="7056" y="19200"/>
                  <a:pt x="7121" y="19311"/>
                  <a:pt x="7174" y="19390"/>
                </a:cubicBezTo>
                <a:cubicBezTo>
                  <a:pt x="7199" y="19420"/>
                  <a:pt x="7209" y="19448"/>
                  <a:pt x="7232" y="19470"/>
                </a:cubicBezTo>
                <a:cubicBezTo>
                  <a:pt x="7239" y="19475"/>
                  <a:pt x="7265" y="19490"/>
                  <a:pt x="7270" y="19490"/>
                </a:cubicBezTo>
                <a:cubicBezTo>
                  <a:pt x="7318" y="19490"/>
                  <a:pt x="7413" y="19522"/>
                  <a:pt x="7483" y="19550"/>
                </a:cubicBezTo>
                <a:cubicBezTo>
                  <a:pt x="7556" y="19579"/>
                  <a:pt x="7745" y="19476"/>
                  <a:pt x="7928" y="19309"/>
                </a:cubicBezTo>
                <a:lnTo>
                  <a:pt x="8102" y="19129"/>
                </a:lnTo>
                <a:lnTo>
                  <a:pt x="8238" y="19008"/>
                </a:lnTo>
                <a:lnTo>
                  <a:pt x="8431" y="19249"/>
                </a:lnTo>
                <a:cubicBezTo>
                  <a:pt x="8465" y="19290"/>
                  <a:pt x="8494" y="19317"/>
                  <a:pt x="8528" y="19349"/>
                </a:cubicBezTo>
                <a:cubicBezTo>
                  <a:pt x="8560" y="19381"/>
                  <a:pt x="8592" y="19405"/>
                  <a:pt x="8625" y="19430"/>
                </a:cubicBezTo>
                <a:cubicBezTo>
                  <a:pt x="8631" y="19435"/>
                  <a:pt x="8641" y="19448"/>
                  <a:pt x="8644" y="19450"/>
                </a:cubicBezTo>
                <a:cubicBezTo>
                  <a:pt x="8657" y="19459"/>
                  <a:pt x="8652" y="19463"/>
                  <a:pt x="8663" y="19470"/>
                </a:cubicBezTo>
                <a:cubicBezTo>
                  <a:pt x="8914" y="19595"/>
                  <a:pt x="9252" y="19545"/>
                  <a:pt x="9534" y="19329"/>
                </a:cubicBezTo>
                <a:cubicBezTo>
                  <a:pt x="9740" y="19171"/>
                  <a:pt x="9807" y="19152"/>
                  <a:pt x="9863" y="19249"/>
                </a:cubicBezTo>
                <a:cubicBezTo>
                  <a:pt x="10012" y="19511"/>
                  <a:pt x="10365" y="19593"/>
                  <a:pt x="10598" y="19470"/>
                </a:cubicBezTo>
                <a:cubicBezTo>
                  <a:pt x="10603" y="19467"/>
                  <a:pt x="10612" y="19452"/>
                  <a:pt x="10617" y="19450"/>
                </a:cubicBezTo>
                <a:cubicBezTo>
                  <a:pt x="10694" y="19405"/>
                  <a:pt x="10759" y="19355"/>
                  <a:pt x="10791" y="19269"/>
                </a:cubicBezTo>
                <a:cubicBezTo>
                  <a:pt x="10844" y="19126"/>
                  <a:pt x="10845" y="19133"/>
                  <a:pt x="11004" y="19309"/>
                </a:cubicBezTo>
                <a:cubicBezTo>
                  <a:pt x="11226" y="19557"/>
                  <a:pt x="11544" y="19620"/>
                  <a:pt x="11778" y="19490"/>
                </a:cubicBezTo>
                <a:cubicBezTo>
                  <a:pt x="12167" y="19274"/>
                  <a:pt x="12107" y="19521"/>
                  <a:pt x="11662" y="19972"/>
                </a:cubicBezTo>
                <a:cubicBezTo>
                  <a:pt x="11365" y="20271"/>
                  <a:pt x="11184" y="20575"/>
                  <a:pt x="11120" y="20835"/>
                </a:cubicBezTo>
                <a:cubicBezTo>
                  <a:pt x="11119" y="20856"/>
                  <a:pt x="11121" y="20872"/>
                  <a:pt x="11120" y="20895"/>
                </a:cubicBezTo>
                <a:cubicBezTo>
                  <a:pt x="11118" y="20982"/>
                  <a:pt x="11116" y="21056"/>
                  <a:pt x="11120" y="21116"/>
                </a:cubicBezTo>
                <a:cubicBezTo>
                  <a:pt x="11124" y="21174"/>
                  <a:pt x="11148" y="21216"/>
                  <a:pt x="11159" y="21256"/>
                </a:cubicBezTo>
                <a:cubicBezTo>
                  <a:pt x="11206" y="21353"/>
                  <a:pt x="11279" y="21430"/>
                  <a:pt x="11391" y="21477"/>
                </a:cubicBezTo>
                <a:cubicBezTo>
                  <a:pt x="11685" y="21600"/>
                  <a:pt x="12077" y="21585"/>
                  <a:pt x="12281" y="21437"/>
                </a:cubicBezTo>
                <a:cubicBezTo>
                  <a:pt x="12313" y="21413"/>
                  <a:pt x="12349" y="21370"/>
                  <a:pt x="12377" y="21337"/>
                </a:cubicBezTo>
                <a:cubicBezTo>
                  <a:pt x="12578" y="21104"/>
                  <a:pt x="12698" y="20643"/>
                  <a:pt x="12706" y="19992"/>
                </a:cubicBezTo>
                <a:cubicBezTo>
                  <a:pt x="12713" y="19442"/>
                  <a:pt x="12743" y="19301"/>
                  <a:pt x="12977" y="18948"/>
                </a:cubicBezTo>
                <a:cubicBezTo>
                  <a:pt x="13125" y="18725"/>
                  <a:pt x="13367" y="18297"/>
                  <a:pt x="13519" y="17984"/>
                </a:cubicBezTo>
                <a:cubicBezTo>
                  <a:pt x="13714" y="17582"/>
                  <a:pt x="13804" y="17455"/>
                  <a:pt x="13925" y="17443"/>
                </a:cubicBezTo>
                <a:cubicBezTo>
                  <a:pt x="13936" y="17441"/>
                  <a:pt x="13952" y="17442"/>
                  <a:pt x="13964" y="17443"/>
                </a:cubicBezTo>
                <a:cubicBezTo>
                  <a:pt x="13969" y="17443"/>
                  <a:pt x="13978" y="17442"/>
                  <a:pt x="13983" y="17443"/>
                </a:cubicBezTo>
                <a:cubicBezTo>
                  <a:pt x="13988" y="17443"/>
                  <a:pt x="14000" y="17442"/>
                  <a:pt x="14002" y="17443"/>
                </a:cubicBezTo>
                <a:cubicBezTo>
                  <a:pt x="14029" y="17447"/>
                  <a:pt x="14041" y="17455"/>
                  <a:pt x="14060" y="17463"/>
                </a:cubicBezTo>
                <a:cubicBezTo>
                  <a:pt x="14067" y="17465"/>
                  <a:pt x="14074" y="17459"/>
                  <a:pt x="14080" y="17463"/>
                </a:cubicBezTo>
                <a:cubicBezTo>
                  <a:pt x="14085" y="17466"/>
                  <a:pt x="14095" y="17479"/>
                  <a:pt x="14099" y="17483"/>
                </a:cubicBezTo>
                <a:cubicBezTo>
                  <a:pt x="14104" y="17487"/>
                  <a:pt x="14114" y="17497"/>
                  <a:pt x="14118" y="17503"/>
                </a:cubicBezTo>
                <a:cubicBezTo>
                  <a:pt x="14136" y="17525"/>
                  <a:pt x="14130" y="17554"/>
                  <a:pt x="14138" y="17603"/>
                </a:cubicBezTo>
                <a:cubicBezTo>
                  <a:pt x="14143" y="17639"/>
                  <a:pt x="14156" y="17689"/>
                  <a:pt x="14157" y="17744"/>
                </a:cubicBezTo>
                <a:cubicBezTo>
                  <a:pt x="14158" y="17768"/>
                  <a:pt x="14157" y="17795"/>
                  <a:pt x="14157" y="17824"/>
                </a:cubicBezTo>
                <a:cubicBezTo>
                  <a:pt x="14157" y="17853"/>
                  <a:pt x="14158" y="17910"/>
                  <a:pt x="14157" y="17944"/>
                </a:cubicBezTo>
                <a:cubicBezTo>
                  <a:pt x="14156" y="18038"/>
                  <a:pt x="14142" y="18129"/>
                  <a:pt x="14138" y="18265"/>
                </a:cubicBezTo>
                <a:cubicBezTo>
                  <a:pt x="14137" y="18277"/>
                  <a:pt x="14138" y="18294"/>
                  <a:pt x="14138" y="18306"/>
                </a:cubicBezTo>
                <a:cubicBezTo>
                  <a:pt x="14125" y="18765"/>
                  <a:pt x="14162" y="18985"/>
                  <a:pt x="14254" y="19169"/>
                </a:cubicBezTo>
                <a:cubicBezTo>
                  <a:pt x="14288" y="19214"/>
                  <a:pt x="14334" y="19252"/>
                  <a:pt x="14389" y="19309"/>
                </a:cubicBezTo>
                <a:cubicBezTo>
                  <a:pt x="14493" y="19417"/>
                  <a:pt x="14564" y="19490"/>
                  <a:pt x="14641" y="19530"/>
                </a:cubicBezTo>
                <a:cubicBezTo>
                  <a:pt x="14673" y="19538"/>
                  <a:pt x="14705" y="19550"/>
                  <a:pt x="14738" y="19550"/>
                </a:cubicBezTo>
                <a:cubicBezTo>
                  <a:pt x="14751" y="19550"/>
                  <a:pt x="14762" y="19551"/>
                  <a:pt x="14776" y="19550"/>
                </a:cubicBezTo>
                <a:cubicBezTo>
                  <a:pt x="14796" y="19549"/>
                  <a:pt x="14814" y="19534"/>
                  <a:pt x="14834" y="19530"/>
                </a:cubicBezTo>
                <a:cubicBezTo>
                  <a:pt x="14852" y="19527"/>
                  <a:pt x="14874" y="19535"/>
                  <a:pt x="14892" y="19530"/>
                </a:cubicBezTo>
                <a:cubicBezTo>
                  <a:pt x="14909" y="19526"/>
                  <a:pt x="14933" y="19516"/>
                  <a:pt x="14950" y="19510"/>
                </a:cubicBezTo>
                <a:cubicBezTo>
                  <a:pt x="14971" y="19503"/>
                  <a:pt x="14987" y="19499"/>
                  <a:pt x="15008" y="19490"/>
                </a:cubicBezTo>
                <a:cubicBezTo>
                  <a:pt x="15045" y="19465"/>
                  <a:pt x="15082" y="19424"/>
                  <a:pt x="15124" y="19390"/>
                </a:cubicBezTo>
                <a:cubicBezTo>
                  <a:pt x="15321" y="19229"/>
                  <a:pt x="15356" y="19228"/>
                  <a:pt x="15473" y="19329"/>
                </a:cubicBezTo>
                <a:cubicBezTo>
                  <a:pt x="15510" y="19352"/>
                  <a:pt x="15553" y="19383"/>
                  <a:pt x="15608" y="19430"/>
                </a:cubicBezTo>
                <a:cubicBezTo>
                  <a:pt x="15616" y="19436"/>
                  <a:pt x="15639" y="19444"/>
                  <a:pt x="15647" y="19450"/>
                </a:cubicBezTo>
                <a:cubicBezTo>
                  <a:pt x="15883" y="19579"/>
                  <a:pt x="16217" y="19530"/>
                  <a:pt x="16479" y="19329"/>
                </a:cubicBezTo>
                <a:cubicBezTo>
                  <a:pt x="16539" y="19283"/>
                  <a:pt x="16576" y="19252"/>
                  <a:pt x="16614" y="19229"/>
                </a:cubicBezTo>
                <a:cubicBezTo>
                  <a:pt x="16638" y="19211"/>
                  <a:pt x="16670" y="19211"/>
                  <a:pt x="16691" y="19209"/>
                </a:cubicBezTo>
                <a:cubicBezTo>
                  <a:pt x="16740" y="19197"/>
                  <a:pt x="16765" y="19221"/>
                  <a:pt x="16807" y="19269"/>
                </a:cubicBezTo>
                <a:cubicBezTo>
                  <a:pt x="16843" y="19297"/>
                  <a:pt x="16887" y="19319"/>
                  <a:pt x="16943" y="19369"/>
                </a:cubicBezTo>
                <a:cubicBezTo>
                  <a:pt x="16978" y="19401"/>
                  <a:pt x="17026" y="19426"/>
                  <a:pt x="17059" y="19450"/>
                </a:cubicBezTo>
                <a:cubicBezTo>
                  <a:pt x="17222" y="19537"/>
                  <a:pt x="17409" y="19564"/>
                  <a:pt x="17542" y="19490"/>
                </a:cubicBezTo>
                <a:cubicBezTo>
                  <a:pt x="17664" y="19423"/>
                  <a:pt x="17789" y="19425"/>
                  <a:pt x="17968" y="19490"/>
                </a:cubicBezTo>
                <a:cubicBezTo>
                  <a:pt x="18331" y="19621"/>
                  <a:pt x="18436" y="19556"/>
                  <a:pt x="18490" y="19088"/>
                </a:cubicBezTo>
                <a:cubicBezTo>
                  <a:pt x="18493" y="19012"/>
                  <a:pt x="18500" y="18934"/>
                  <a:pt x="18510" y="18848"/>
                </a:cubicBezTo>
                <a:cubicBezTo>
                  <a:pt x="18521" y="18757"/>
                  <a:pt x="18532" y="18657"/>
                  <a:pt x="18548" y="18567"/>
                </a:cubicBezTo>
                <a:cubicBezTo>
                  <a:pt x="18559" y="18506"/>
                  <a:pt x="18574" y="18445"/>
                  <a:pt x="18587" y="18386"/>
                </a:cubicBezTo>
                <a:cubicBezTo>
                  <a:pt x="18667" y="17974"/>
                  <a:pt x="18786" y="17645"/>
                  <a:pt x="18877" y="17643"/>
                </a:cubicBezTo>
                <a:cubicBezTo>
                  <a:pt x="18925" y="17643"/>
                  <a:pt x="18992" y="17939"/>
                  <a:pt x="19032" y="18286"/>
                </a:cubicBezTo>
                <a:cubicBezTo>
                  <a:pt x="19036" y="18320"/>
                  <a:pt x="19028" y="18334"/>
                  <a:pt x="19032" y="18366"/>
                </a:cubicBezTo>
                <a:cubicBezTo>
                  <a:pt x="19056" y="18509"/>
                  <a:pt x="19074" y="18635"/>
                  <a:pt x="19090" y="18767"/>
                </a:cubicBezTo>
                <a:cubicBezTo>
                  <a:pt x="19091" y="18778"/>
                  <a:pt x="19108" y="18797"/>
                  <a:pt x="19109" y="18807"/>
                </a:cubicBezTo>
                <a:cubicBezTo>
                  <a:pt x="19170" y="19129"/>
                  <a:pt x="19237" y="19246"/>
                  <a:pt x="19361" y="19289"/>
                </a:cubicBezTo>
                <a:cubicBezTo>
                  <a:pt x="19371" y="19290"/>
                  <a:pt x="19370" y="19288"/>
                  <a:pt x="19380" y="19289"/>
                </a:cubicBezTo>
                <a:lnTo>
                  <a:pt x="19535" y="19309"/>
                </a:lnTo>
                <a:cubicBezTo>
                  <a:pt x="19618" y="19302"/>
                  <a:pt x="19671" y="19278"/>
                  <a:pt x="19690" y="19189"/>
                </a:cubicBezTo>
                <a:lnTo>
                  <a:pt x="19690" y="19068"/>
                </a:lnTo>
                <a:cubicBezTo>
                  <a:pt x="19692" y="19027"/>
                  <a:pt x="19708" y="18984"/>
                  <a:pt x="19709" y="18928"/>
                </a:cubicBezTo>
                <a:cubicBezTo>
                  <a:pt x="19714" y="18642"/>
                  <a:pt x="19765" y="18290"/>
                  <a:pt x="19845" y="18065"/>
                </a:cubicBezTo>
                <a:cubicBezTo>
                  <a:pt x="19888" y="17925"/>
                  <a:pt x="19936" y="17845"/>
                  <a:pt x="19980" y="17824"/>
                </a:cubicBezTo>
                <a:cubicBezTo>
                  <a:pt x="19998" y="17818"/>
                  <a:pt x="20026" y="17816"/>
                  <a:pt x="20038" y="17824"/>
                </a:cubicBezTo>
                <a:cubicBezTo>
                  <a:pt x="20047" y="17830"/>
                  <a:pt x="20047" y="17856"/>
                  <a:pt x="20057" y="17884"/>
                </a:cubicBezTo>
                <a:cubicBezTo>
                  <a:pt x="20063" y="17900"/>
                  <a:pt x="20071" y="17923"/>
                  <a:pt x="20077" y="17944"/>
                </a:cubicBezTo>
                <a:cubicBezTo>
                  <a:pt x="20081" y="17960"/>
                  <a:pt x="20092" y="17966"/>
                  <a:pt x="20096" y="17984"/>
                </a:cubicBezTo>
                <a:cubicBezTo>
                  <a:pt x="20115" y="18065"/>
                  <a:pt x="20119" y="18169"/>
                  <a:pt x="20135" y="18286"/>
                </a:cubicBezTo>
                <a:cubicBezTo>
                  <a:pt x="20137" y="18301"/>
                  <a:pt x="20152" y="18312"/>
                  <a:pt x="20154" y="18326"/>
                </a:cubicBezTo>
                <a:cubicBezTo>
                  <a:pt x="20198" y="18654"/>
                  <a:pt x="20236" y="18894"/>
                  <a:pt x="20289" y="19068"/>
                </a:cubicBezTo>
                <a:cubicBezTo>
                  <a:pt x="20293" y="19077"/>
                  <a:pt x="20287" y="19081"/>
                  <a:pt x="20289" y="19088"/>
                </a:cubicBezTo>
                <a:cubicBezTo>
                  <a:pt x="20303" y="19127"/>
                  <a:pt x="20332" y="19155"/>
                  <a:pt x="20347" y="19189"/>
                </a:cubicBezTo>
                <a:cubicBezTo>
                  <a:pt x="20367" y="19232"/>
                  <a:pt x="20383" y="19274"/>
                  <a:pt x="20406" y="19309"/>
                </a:cubicBezTo>
                <a:cubicBezTo>
                  <a:pt x="20422" y="19333"/>
                  <a:pt x="20444" y="19371"/>
                  <a:pt x="20464" y="19390"/>
                </a:cubicBezTo>
                <a:cubicBezTo>
                  <a:pt x="20554" y="19476"/>
                  <a:pt x="20670" y="19490"/>
                  <a:pt x="20831" y="19490"/>
                </a:cubicBezTo>
                <a:cubicBezTo>
                  <a:pt x="21172" y="19490"/>
                  <a:pt x="21342" y="19285"/>
                  <a:pt x="21334" y="18888"/>
                </a:cubicBezTo>
                <a:lnTo>
                  <a:pt x="21334" y="18807"/>
                </a:lnTo>
                <a:cubicBezTo>
                  <a:pt x="21330" y="18766"/>
                  <a:pt x="21323" y="18722"/>
                  <a:pt x="21315" y="18687"/>
                </a:cubicBezTo>
                <a:cubicBezTo>
                  <a:pt x="21310" y="18666"/>
                  <a:pt x="21302" y="18644"/>
                  <a:pt x="21295" y="18627"/>
                </a:cubicBezTo>
                <a:lnTo>
                  <a:pt x="21218" y="18868"/>
                </a:lnTo>
                <a:cubicBezTo>
                  <a:pt x="21159" y="19038"/>
                  <a:pt x="21069" y="19187"/>
                  <a:pt x="21005" y="19209"/>
                </a:cubicBezTo>
                <a:cubicBezTo>
                  <a:pt x="20976" y="19219"/>
                  <a:pt x="20953" y="19212"/>
                  <a:pt x="20928" y="19209"/>
                </a:cubicBezTo>
                <a:cubicBezTo>
                  <a:pt x="20917" y="19211"/>
                  <a:pt x="20899" y="19214"/>
                  <a:pt x="20889" y="19209"/>
                </a:cubicBezTo>
                <a:cubicBezTo>
                  <a:pt x="20836" y="19192"/>
                  <a:pt x="20788" y="19153"/>
                  <a:pt x="20754" y="19068"/>
                </a:cubicBezTo>
                <a:cubicBezTo>
                  <a:pt x="20737" y="19037"/>
                  <a:pt x="20727" y="18990"/>
                  <a:pt x="20715" y="18948"/>
                </a:cubicBezTo>
                <a:cubicBezTo>
                  <a:pt x="20712" y="18937"/>
                  <a:pt x="20718" y="18920"/>
                  <a:pt x="20715" y="18908"/>
                </a:cubicBezTo>
                <a:cubicBezTo>
                  <a:pt x="20706" y="18870"/>
                  <a:pt x="20683" y="18837"/>
                  <a:pt x="20676" y="18787"/>
                </a:cubicBezTo>
                <a:cubicBezTo>
                  <a:pt x="20670" y="18744"/>
                  <a:pt x="20681" y="18680"/>
                  <a:pt x="20676" y="18627"/>
                </a:cubicBezTo>
                <a:cubicBezTo>
                  <a:pt x="20674" y="18593"/>
                  <a:pt x="20659" y="18564"/>
                  <a:pt x="20657" y="18526"/>
                </a:cubicBezTo>
                <a:cubicBezTo>
                  <a:pt x="20654" y="18463"/>
                  <a:pt x="20659" y="18383"/>
                  <a:pt x="20657" y="18306"/>
                </a:cubicBezTo>
                <a:cubicBezTo>
                  <a:pt x="20654" y="18218"/>
                  <a:pt x="20657" y="18126"/>
                  <a:pt x="20657" y="18025"/>
                </a:cubicBezTo>
                <a:cubicBezTo>
                  <a:pt x="20657" y="18004"/>
                  <a:pt x="20657" y="17986"/>
                  <a:pt x="20657" y="17964"/>
                </a:cubicBezTo>
                <a:cubicBezTo>
                  <a:pt x="20657" y="17740"/>
                  <a:pt x="20641" y="17575"/>
                  <a:pt x="20638" y="17443"/>
                </a:cubicBezTo>
                <a:cubicBezTo>
                  <a:pt x="20634" y="17313"/>
                  <a:pt x="20630" y="17211"/>
                  <a:pt x="20618" y="17141"/>
                </a:cubicBezTo>
                <a:cubicBezTo>
                  <a:pt x="20614" y="17115"/>
                  <a:pt x="20606" y="17081"/>
                  <a:pt x="20599" y="17061"/>
                </a:cubicBezTo>
                <a:cubicBezTo>
                  <a:pt x="20597" y="17054"/>
                  <a:pt x="20602" y="17047"/>
                  <a:pt x="20599" y="17041"/>
                </a:cubicBezTo>
                <a:cubicBezTo>
                  <a:pt x="20592" y="17024"/>
                  <a:pt x="20589" y="17014"/>
                  <a:pt x="20580" y="17001"/>
                </a:cubicBezTo>
                <a:cubicBezTo>
                  <a:pt x="20576" y="16996"/>
                  <a:pt x="20564" y="16986"/>
                  <a:pt x="20560" y="16981"/>
                </a:cubicBezTo>
                <a:cubicBezTo>
                  <a:pt x="20551" y="16970"/>
                  <a:pt x="20533" y="16970"/>
                  <a:pt x="20522" y="16961"/>
                </a:cubicBezTo>
                <a:cubicBezTo>
                  <a:pt x="20515" y="16956"/>
                  <a:pt x="20510" y="16945"/>
                  <a:pt x="20502" y="16941"/>
                </a:cubicBezTo>
                <a:cubicBezTo>
                  <a:pt x="20490" y="16933"/>
                  <a:pt x="20478" y="16928"/>
                  <a:pt x="20464" y="16921"/>
                </a:cubicBezTo>
                <a:lnTo>
                  <a:pt x="20386" y="16881"/>
                </a:lnTo>
                <a:cubicBezTo>
                  <a:pt x="20060" y="16740"/>
                  <a:pt x="19979" y="16814"/>
                  <a:pt x="19786" y="17402"/>
                </a:cubicBezTo>
                <a:cubicBezTo>
                  <a:pt x="19741" y="17543"/>
                  <a:pt x="19707" y="17647"/>
                  <a:pt x="19670" y="17724"/>
                </a:cubicBezTo>
                <a:cubicBezTo>
                  <a:pt x="19668" y="17728"/>
                  <a:pt x="19653" y="17719"/>
                  <a:pt x="19651" y="17724"/>
                </a:cubicBezTo>
                <a:cubicBezTo>
                  <a:pt x="19630" y="17772"/>
                  <a:pt x="19610" y="17815"/>
                  <a:pt x="19593" y="17844"/>
                </a:cubicBezTo>
                <a:cubicBezTo>
                  <a:pt x="19575" y="17874"/>
                  <a:pt x="19565" y="17902"/>
                  <a:pt x="19554" y="17904"/>
                </a:cubicBezTo>
                <a:cubicBezTo>
                  <a:pt x="19549" y="17905"/>
                  <a:pt x="19540" y="17909"/>
                  <a:pt x="19535" y="17904"/>
                </a:cubicBezTo>
                <a:cubicBezTo>
                  <a:pt x="19531" y="17901"/>
                  <a:pt x="19539" y="17890"/>
                  <a:pt x="19535" y="17884"/>
                </a:cubicBezTo>
                <a:cubicBezTo>
                  <a:pt x="19533" y="17881"/>
                  <a:pt x="19518" y="17868"/>
                  <a:pt x="19516" y="17864"/>
                </a:cubicBezTo>
                <a:cubicBezTo>
                  <a:pt x="19512" y="17858"/>
                  <a:pt x="19519" y="17852"/>
                  <a:pt x="19516" y="17844"/>
                </a:cubicBezTo>
                <a:cubicBezTo>
                  <a:pt x="19508" y="17824"/>
                  <a:pt x="19503" y="17813"/>
                  <a:pt x="19496" y="17784"/>
                </a:cubicBezTo>
                <a:cubicBezTo>
                  <a:pt x="19477" y="17716"/>
                  <a:pt x="19465" y="17600"/>
                  <a:pt x="19458" y="17463"/>
                </a:cubicBezTo>
                <a:cubicBezTo>
                  <a:pt x="19450" y="17323"/>
                  <a:pt x="19414" y="17200"/>
                  <a:pt x="19380" y="17101"/>
                </a:cubicBezTo>
                <a:cubicBezTo>
                  <a:pt x="19351" y="17014"/>
                  <a:pt x="19326" y="16954"/>
                  <a:pt x="19284" y="16901"/>
                </a:cubicBezTo>
                <a:cubicBezTo>
                  <a:pt x="19212" y="16848"/>
                  <a:pt x="19080" y="16814"/>
                  <a:pt x="18974" y="16800"/>
                </a:cubicBezTo>
                <a:cubicBezTo>
                  <a:pt x="18965" y="16804"/>
                  <a:pt x="18964" y="16815"/>
                  <a:pt x="18955" y="16820"/>
                </a:cubicBezTo>
                <a:cubicBezTo>
                  <a:pt x="18922" y="16838"/>
                  <a:pt x="18889" y="16847"/>
                  <a:pt x="18858" y="16881"/>
                </a:cubicBezTo>
                <a:cubicBezTo>
                  <a:pt x="18839" y="16901"/>
                  <a:pt x="18818" y="16934"/>
                  <a:pt x="18800" y="16961"/>
                </a:cubicBezTo>
                <a:cubicBezTo>
                  <a:pt x="18782" y="16988"/>
                  <a:pt x="18758" y="17009"/>
                  <a:pt x="18742" y="17041"/>
                </a:cubicBezTo>
                <a:cubicBezTo>
                  <a:pt x="18725" y="17074"/>
                  <a:pt x="18718" y="17123"/>
                  <a:pt x="18703" y="17162"/>
                </a:cubicBezTo>
                <a:cubicBezTo>
                  <a:pt x="18693" y="17188"/>
                  <a:pt x="18675" y="17199"/>
                  <a:pt x="18664" y="17222"/>
                </a:cubicBezTo>
                <a:cubicBezTo>
                  <a:pt x="18590" y="17438"/>
                  <a:pt x="18510" y="17513"/>
                  <a:pt x="18452" y="17443"/>
                </a:cubicBezTo>
                <a:cubicBezTo>
                  <a:pt x="18413" y="17403"/>
                  <a:pt x="18394" y="17310"/>
                  <a:pt x="18394" y="17162"/>
                </a:cubicBezTo>
                <a:cubicBezTo>
                  <a:pt x="18394" y="17153"/>
                  <a:pt x="18394" y="17150"/>
                  <a:pt x="18394" y="17141"/>
                </a:cubicBezTo>
                <a:cubicBezTo>
                  <a:pt x="18394" y="17138"/>
                  <a:pt x="18394" y="17124"/>
                  <a:pt x="18394" y="17121"/>
                </a:cubicBezTo>
                <a:cubicBezTo>
                  <a:pt x="18393" y="17097"/>
                  <a:pt x="18376" y="17083"/>
                  <a:pt x="18374" y="17061"/>
                </a:cubicBezTo>
                <a:cubicBezTo>
                  <a:pt x="18360" y="16979"/>
                  <a:pt x="18332" y="16924"/>
                  <a:pt x="18278" y="16881"/>
                </a:cubicBezTo>
                <a:cubicBezTo>
                  <a:pt x="18227" y="16873"/>
                  <a:pt x="18153" y="16845"/>
                  <a:pt x="18065" y="16820"/>
                </a:cubicBezTo>
                <a:cubicBezTo>
                  <a:pt x="18015" y="16806"/>
                  <a:pt x="17976" y="16811"/>
                  <a:pt x="17949" y="16820"/>
                </a:cubicBezTo>
                <a:cubicBezTo>
                  <a:pt x="17888" y="16879"/>
                  <a:pt x="17872" y="17093"/>
                  <a:pt x="17871" y="17643"/>
                </a:cubicBezTo>
                <a:cubicBezTo>
                  <a:pt x="17871" y="17657"/>
                  <a:pt x="17872" y="17672"/>
                  <a:pt x="17871" y="17683"/>
                </a:cubicBezTo>
                <a:cubicBezTo>
                  <a:pt x="17871" y="17702"/>
                  <a:pt x="17871" y="17704"/>
                  <a:pt x="17871" y="17724"/>
                </a:cubicBezTo>
                <a:cubicBezTo>
                  <a:pt x="17871" y="17922"/>
                  <a:pt x="17863" y="18106"/>
                  <a:pt x="17852" y="18265"/>
                </a:cubicBezTo>
                <a:cubicBezTo>
                  <a:pt x="17850" y="18300"/>
                  <a:pt x="17855" y="18354"/>
                  <a:pt x="17852" y="18386"/>
                </a:cubicBezTo>
                <a:cubicBezTo>
                  <a:pt x="17838" y="18558"/>
                  <a:pt x="17820" y="18687"/>
                  <a:pt x="17794" y="18787"/>
                </a:cubicBezTo>
                <a:cubicBezTo>
                  <a:pt x="17731" y="19068"/>
                  <a:pt x="17635" y="19229"/>
                  <a:pt x="17504" y="19229"/>
                </a:cubicBezTo>
                <a:cubicBezTo>
                  <a:pt x="17420" y="19229"/>
                  <a:pt x="17357" y="19194"/>
                  <a:pt x="17310" y="19129"/>
                </a:cubicBezTo>
                <a:cubicBezTo>
                  <a:pt x="17298" y="19124"/>
                  <a:pt x="17283" y="19113"/>
                  <a:pt x="17272" y="19088"/>
                </a:cubicBezTo>
                <a:cubicBezTo>
                  <a:pt x="17260" y="19058"/>
                  <a:pt x="17242" y="19031"/>
                  <a:pt x="17233" y="18988"/>
                </a:cubicBezTo>
                <a:cubicBezTo>
                  <a:pt x="17189" y="18813"/>
                  <a:pt x="17177" y="18504"/>
                  <a:pt x="17175" y="18045"/>
                </a:cubicBezTo>
                <a:cubicBezTo>
                  <a:pt x="17175" y="18029"/>
                  <a:pt x="17175" y="18020"/>
                  <a:pt x="17175" y="18005"/>
                </a:cubicBezTo>
                <a:cubicBezTo>
                  <a:pt x="17175" y="17987"/>
                  <a:pt x="17175" y="17983"/>
                  <a:pt x="17175" y="17964"/>
                </a:cubicBezTo>
                <a:lnTo>
                  <a:pt x="17175" y="17944"/>
                </a:lnTo>
                <a:lnTo>
                  <a:pt x="17175" y="16881"/>
                </a:lnTo>
                <a:lnTo>
                  <a:pt x="16846" y="16881"/>
                </a:lnTo>
                <a:cubicBezTo>
                  <a:pt x="16776" y="16882"/>
                  <a:pt x="16711" y="16887"/>
                  <a:pt x="16633" y="16881"/>
                </a:cubicBezTo>
                <a:cubicBezTo>
                  <a:pt x="16582" y="16877"/>
                  <a:pt x="16527" y="16866"/>
                  <a:pt x="16479" y="16860"/>
                </a:cubicBezTo>
                <a:cubicBezTo>
                  <a:pt x="16358" y="16851"/>
                  <a:pt x="16244" y="16834"/>
                  <a:pt x="16150" y="16820"/>
                </a:cubicBezTo>
                <a:cubicBezTo>
                  <a:pt x="16071" y="16809"/>
                  <a:pt x="16014" y="16820"/>
                  <a:pt x="15956" y="16820"/>
                </a:cubicBezTo>
                <a:cubicBezTo>
                  <a:pt x="15820" y="16843"/>
                  <a:pt x="15687" y="16897"/>
                  <a:pt x="15589" y="17001"/>
                </a:cubicBezTo>
                <a:cubicBezTo>
                  <a:pt x="15579" y="17012"/>
                  <a:pt x="15579" y="17029"/>
                  <a:pt x="15569" y="17041"/>
                </a:cubicBezTo>
                <a:cubicBezTo>
                  <a:pt x="15561" y="17051"/>
                  <a:pt x="15558" y="17050"/>
                  <a:pt x="15550" y="17061"/>
                </a:cubicBezTo>
                <a:cubicBezTo>
                  <a:pt x="15393" y="17296"/>
                  <a:pt x="15292" y="17694"/>
                  <a:pt x="15260" y="18265"/>
                </a:cubicBezTo>
                <a:cubicBezTo>
                  <a:pt x="15249" y="18461"/>
                  <a:pt x="15236" y="18606"/>
                  <a:pt x="15221" y="18727"/>
                </a:cubicBezTo>
                <a:cubicBezTo>
                  <a:pt x="15218" y="18754"/>
                  <a:pt x="15225" y="18783"/>
                  <a:pt x="15221" y="18807"/>
                </a:cubicBezTo>
                <a:cubicBezTo>
                  <a:pt x="15190" y="19018"/>
                  <a:pt x="15139" y="19121"/>
                  <a:pt x="15066" y="19169"/>
                </a:cubicBezTo>
                <a:cubicBezTo>
                  <a:pt x="15043" y="19189"/>
                  <a:pt x="15017" y="19204"/>
                  <a:pt x="14989" y="19209"/>
                </a:cubicBezTo>
                <a:cubicBezTo>
                  <a:pt x="14978" y="19210"/>
                  <a:pt x="14961" y="19210"/>
                  <a:pt x="14950" y="19209"/>
                </a:cubicBezTo>
                <a:cubicBezTo>
                  <a:pt x="14927" y="19210"/>
                  <a:pt x="14915" y="19199"/>
                  <a:pt x="14892" y="19189"/>
                </a:cubicBezTo>
                <a:cubicBezTo>
                  <a:pt x="14876" y="19181"/>
                  <a:pt x="14852" y="19183"/>
                  <a:pt x="14834" y="19169"/>
                </a:cubicBezTo>
                <a:cubicBezTo>
                  <a:pt x="14764" y="19126"/>
                  <a:pt x="14698" y="19063"/>
                  <a:pt x="14660" y="18968"/>
                </a:cubicBezTo>
                <a:cubicBezTo>
                  <a:pt x="14591" y="18851"/>
                  <a:pt x="14593" y="18617"/>
                  <a:pt x="14621" y="18286"/>
                </a:cubicBezTo>
                <a:cubicBezTo>
                  <a:pt x="14626" y="18218"/>
                  <a:pt x="14632" y="18140"/>
                  <a:pt x="14641" y="18065"/>
                </a:cubicBezTo>
                <a:cubicBezTo>
                  <a:pt x="14653" y="17918"/>
                  <a:pt x="14674" y="17758"/>
                  <a:pt x="14699" y="17583"/>
                </a:cubicBezTo>
                <a:lnTo>
                  <a:pt x="14757" y="17081"/>
                </a:lnTo>
                <a:cubicBezTo>
                  <a:pt x="14750" y="17077"/>
                  <a:pt x="14748" y="17064"/>
                  <a:pt x="14738" y="17061"/>
                </a:cubicBezTo>
                <a:lnTo>
                  <a:pt x="14370" y="17061"/>
                </a:lnTo>
                <a:cubicBezTo>
                  <a:pt x="14320" y="17061"/>
                  <a:pt x="14293" y="17064"/>
                  <a:pt x="14254" y="17061"/>
                </a:cubicBezTo>
                <a:cubicBezTo>
                  <a:pt x="14081" y="17065"/>
                  <a:pt x="13984" y="17032"/>
                  <a:pt x="13925" y="16961"/>
                </a:cubicBezTo>
                <a:cubicBezTo>
                  <a:pt x="13907" y="16941"/>
                  <a:pt x="13901" y="16929"/>
                  <a:pt x="13886" y="16901"/>
                </a:cubicBezTo>
                <a:cubicBezTo>
                  <a:pt x="13871" y="16872"/>
                  <a:pt x="13847" y="16841"/>
                  <a:pt x="13828" y="16820"/>
                </a:cubicBezTo>
                <a:cubicBezTo>
                  <a:pt x="13822" y="16813"/>
                  <a:pt x="13816" y="16807"/>
                  <a:pt x="13809" y="16800"/>
                </a:cubicBezTo>
                <a:cubicBezTo>
                  <a:pt x="13804" y="16796"/>
                  <a:pt x="13795" y="16784"/>
                  <a:pt x="13790" y="16780"/>
                </a:cubicBezTo>
                <a:cubicBezTo>
                  <a:pt x="13763" y="16758"/>
                  <a:pt x="13744" y="16753"/>
                  <a:pt x="13712" y="16740"/>
                </a:cubicBezTo>
                <a:cubicBezTo>
                  <a:pt x="13664" y="16726"/>
                  <a:pt x="13601" y="16712"/>
                  <a:pt x="13538" y="16720"/>
                </a:cubicBezTo>
                <a:cubicBezTo>
                  <a:pt x="13314" y="16747"/>
                  <a:pt x="13306" y="16761"/>
                  <a:pt x="13306" y="17282"/>
                </a:cubicBezTo>
                <a:cubicBezTo>
                  <a:pt x="13306" y="17339"/>
                  <a:pt x="13308" y="17391"/>
                  <a:pt x="13306" y="17443"/>
                </a:cubicBezTo>
                <a:cubicBezTo>
                  <a:pt x="13332" y="17560"/>
                  <a:pt x="13332" y="17667"/>
                  <a:pt x="13287" y="17804"/>
                </a:cubicBezTo>
                <a:cubicBezTo>
                  <a:pt x="13285" y="17810"/>
                  <a:pt x="13269" y="17818"/>
                  <a:pt x="13267" y="17824"/>
                </a:cubicBezTo>
                <a:cubicBezTo>
                  <a:pt x="13253" y="17866"/>
                  <a:pt x="13232" y="17913"/>
                  <a:pt x="13209" y="17964"/>
                </a:cubicBezTo>
                <a:cubicBezTo>
                  <a:pt x="13207" y="17969"/>
                  <a:pt x="13211" y="17980"/>
                  <a:pt x="13209" y="17984"/>
                </a:cubicBezTo>
                <a:cubicBezTo>
                  <a:pt x="13178" y="18079"/>
                  <a:pt x="13144" y="18164"/>
                  <a:pt x="13093" y="18265"/>
                </a:cubicBezTo>
                <a:cubicBezTo>
                  <a:pt x="12974" y="18506"/>
                  <a:pt x="12831" y="18686"/>
                  <a:pt x="12784" y="18667"/>
                </a:cubicBezTo>
                <a:cubicBezTo>
                  <a:pt x="12734" y="18647"/>
                  <a:pt x="12706" y="18271"/>
                  <a:pt x="12706" y="17784"/>
                </a:cubicBezTo>
                <a:lnTo>
                  <a:pt x="12706" y="17061"/>
                </a:lnTo>
                <a:cubicBezTo>
                  <a:pt x="12681" y="16995"/>
                  <a:pt x="12636" y="16950"/>
                  <a:pt x="12571" y="16921"/>
                </a:cubicBezTo>
                <a:lnTo>
                  <a:pt x="12377" y="16921"/>
                </a:lnTo>
                <a:cubicBezTo>
                  <a:pt x="12199" y="16917"/>
                  <a:pt x="12023" y="16894"/>
                  <a:pt x="11991" y="16860"/>
                </a:cubicBezTo>
                <a:cubicBezTo>
                  <a:pt x="11963" y="16832"/>
                  <a:pt x="11910" y="16811"/>
                  <a:pt x="11855" y="16800"/>
                </a:cubicBezTo>
                <a:cubicBezTo>
                  <a:pt x="11835" y="16798"/>
                  <a:pt x="11816" y="16802"/>
                  <a:pt x="11797" y="16800"/>
                </a:cubicBezTo>
                <a:cubicBezTo>
                  <a:pt x="11590" y="16786"/>
                  <a:pt x="11300" y="16854"/>
                  <a:pt x="11178" y="16981"/>
                </a:cubicBezTo>
                <a:cubicBezTo>
                  <a:pt x="11119" y="17042"/>
                  <a:pt x="11066" y="17111"/>
                  <a:pt x="11023" y="17182"/>
                </a:cubicBezTo>
                <a:cubicBezTo>
                  <a:pt x="10952" y="17325"/>
                  <a:pt x="10895" y="17496"/>
                  <a:pt x="10849" y="17703"/>
                </a:cubicBezTo>
                <a:cubicBezTo>
                  <a:pt x="10823" y="17867"/>
                  <a:pt x="10800" y="18070"/>
                  <a:pt x="10791" y="18306"/>
                </a:cubicBezTo>
                <a:cubicBezTo>
                  <a:pt x="10785" y="18471"/>
                  <a:pt x="10770" y="18609"/>
                  <a:pt x="10752" y="18727"/>
                </a:cubicBezTo>
                <a:cubicBezTo>
                  <a:pt x="10751" y="18759"/>
                  <a:pt x="10756" y="18781"/>
                  <a:pt x="10752" y="18807"/>
                </a:cubicBezTo>
                <a:cubicBezTo>
                  <a:pt x="10750" y="18824"/>
                  <a:pt x="10755" y="18852"/>
                  <a:pt x="10752" y="18868"/>
                </a:cubicBezTo>
                <a:cubicBezTo>
                  <a:pt x="10748" y="18893"/>
                  <a:pt x="10740" y="18905"/>
                  <a:pt x="10733" y="18928"/>
                </a:cubicBezTo>
                <a:cubicBezTo>
                  <a:pt x="10729" y="18942"/>
                  <a:pt x="10719" y="18955"/>
                  <a:pt x="10714" y="18968"/>
                </a:cubicBezTo>
                <a:cubicBezTo>
                  <a:pt x="10707" y="18988"/>
                  <a:pt x="10703" y="19011"/>
                  <a:pt x="10694" y="19028"/>
                </a:cubicBezTo>
                <a:cubicBezTo>
                  <a:pt x="10682" y="19053"/>
                  <a:pt x="10672" y="19070"/>
                  <a:pt x="10656" y="19088"/>
                </a:cubicBezTo>
                <a:cubicBezTo>
                  <a:pt x="10653" y="19092"/>
                  <a:pt x="10639" y="19105"/>
                  <a:pt x="10636" y="19109"/>
                </a:cubicBezTo>
                <a:cubicBezTo>
                  <a:pt x="10579" y="19188"/>
                  <a:pt x="10507" y="19229"/>
                  <a:pt x="10424" y="19229"/>
                </a:cubicBezTo>
                <a:cubicBezTo>
                  <a:pt x="10271" y="19229"/>
                  <a:pt x="10182" y="18981"/>
                  <a:pt x="10153" y="18506"/>
                </a:cubicBezTo>
                <a:cubicBezTo>
                  <a:pt x="10135" y="18274"/>
                  <a:pt x="10139" y="17981"/>
                  <a:pt x="10153" y="17643"/>
                </a:cubicBezTo>
                <a:lnTo>
                  <a:pt x="10191" y="16921"/>
                </a:lnTo>
                <a:lnTo>
                  <a:pt x="9882" y="16921"/>
                </a:lnTo>
                <a:lnTo>
                  <a:pt x="9863" y="16921"/>
                </a:lnTo>
                <a:cubicBezTo>
                  <a:pt x="9687" y="16917"/>
                  <a:pt x="9512" y="16893"/>
                  <a:pt x="9476" y="16860"/>
                </a:cubicBezTo>
                <a:cubicBezTo>
                  <a:pt x="9469" y="16858"/>
                  <a:pt x="9459" y="16862"/>
                  <a:pt x="9456" y="16860"/>
                </a:cubicBezTo>
                <a:cubicBezTo>
                  <a:pt x="9443" y="16857"/>
                  <a:pt x="9426" y="16844"/>
                  <a:pt x="9418" y="16840"/>
                </a:cubicBezTo>
                <a:cubicBezTo>
                  <a:pt x="9348" y="16810"/>
                  <a:pt x="9174" y="16790"/>
                  <a:pt x="8992" y="16800"/>
                </a:cubicBezTo>
                <a:cubicBezTo>
                  <a:pt x="8841" y="16827"/>
                  <a:pt x="8704" y="16892"/>
                  <a:pt x="8644" y="16961"/>
                </a:cubicBezTo>
                <a:cubicBezTo>
                  <a:pt x="8428" y="17208"/>
                  <a:pt x="8238" y="17743"/>
                  <a:pt x="8238" y="18105"/>
                </a:cubicBezTo>
                <a:cubicBezTo>
                  <a:pt x="8238" y="18497"/>
                  <a:pt x="8012" y="19007"/>
                  <a:pt x="7793" y="19129"/>
                </a:cubicBezTo>
                <a:cubicBezTo>
                  <a:pt x="7520" y="19280"/>
                  <a:pt x="7437" y="18969"/>
                  <a:pt x="7464" y="17764"/>
                </a:cubicBezTo>
                <a:lnTo>
                  <a:pt x="7483" y="16660"/>
                </a:lnTo>
                <a:lnTo>
                  <a:pt x="7909" y="16640"/>
                </a:lnTo>
                <a:cubicBezTo>
                  <a:pt x="8123" y="16625"/>
                  <a:pt x="8246" y="16590"/>
                  <a:pt x="8296" y="16539"/>
                </a:cubicBezTo>
                <a:cubicBezTo>
                  <a:pt x="8297" y="16535"/>
                  <a:pt x="8295" y="16524"/>
                  <a:pt x="8296" y="16519"/>
                </a:cubicBezTo>
                <a:cubicBezTo>
                  <a:pt x="8305" y="16481"/>
                  <a:pt x="8297" y="16463"/>
                  <a:pt x="8296" y="16439"/>
                </a:cubicBezTo>
                <a:cubicBezTo>
                  <a:pt x="8266" y="16380"/>
                  <a:pt x="8184" y="16339"/>
                  <a:pt x="8044" y="16339"/>
                </a:cubicBezTo>
                <a:cubicBezTo>
                  <a:pt x="7571" y="16339"/>
                  <a:pt x="7440" y="16203"/>
                  <a:pt x="7503" y="15797"/>
                </a:cubicBezTo>
                <a:cubicBezTo>
                  <a:pt x="7516" y="15707"/>
                  <a:pt x="7521" y="15649"/>
                  <a:pt x="7522" y="15596"/>
                </a:cubicBezTo>
                <a:cubicBezTo>
                  <a:pt x="7518" y="15559"/>
                  <a:pt x="7510" y="15538"/>
                  <a:pt x="7503" y="15516"/>
                </a:cubicBezTo>
                <a:cubicBezTo>
                  <a:pt x="7501" y="15510"/>
                  <a:pt x="7505" y="15500"/>
                  <a:pt x="7503" y="15496"/>
                </a:cubicBezTo>
                <a:cubicBezTo>
                  <a:pt x="7494" y="15477"/>
                  <a:pt x="7477" y="15463"/>
                  <a:pt x="7464" y="15455"/>
                </a:cubicBezTo>
                <a:cubicBezTo>
                  <a:pt x="7457" y="15453"/>
                  <a:pt x="7453" y="15436"/>
                  <a:pt x="7445" y="15435"/>
                </a:cubicBezTo>
                <a:cubicBezTo>
                  <a:pt x="7441" y="15435"/>
                  <a:pt x="7429" y="15435"/>
                  <a:pt x="7425" y="15435"/>
                </a:cubicBezTo>
                <a:cubicBezTo>
                  <a:pt x="7394" y="15435"/>
                  <a:pt x="7345" y="15425"/>
                  <a:pt x="7290" y="15415"/>
                </a:cubicBezTo>
                <a:cubicBezTo>
                  <a:pt x="7233" y="15405"/>
                  <a:pt x="7187" y="15410"/>
                  <a:pt x="7135" y="15395"/>
                </a:cubicBezTo>
                <a:cubicBezTo>
                  <a:pt x="7091" y="15383"/>
                  <a:pt x="7046" y="15373"/>
                  <a:pt x="7019" y="15375"/>
                </a:cubicBezTo>
                <a:close/>
                <a:moveTo>
                  <a:pt x="9128" y="17182"/>
                </a:moveTo>
                <a:cubicBezTo>
                  <a:pt x="9145" y="17175"/>
                  <a:pt x="9167" y="17183"/>
                  <a:pt x="9186" y="17182"/>
                </a:cubicBezTo>
                <a:cubicBezTo>
                  <a:pt x="9319" y="17171"/>
                  <a:pt x="9489" y="17277"/>
                  <a:pt x="9495" y="17402"/>
                </a:cubicBezTo>
                <a:cubicBezTo>
                  <a:pt x="9497" y="17437"/>
                  <a:pt x="9549" y="17568"/>
                  <a:pt x="9611" y="17683"/>
                </a:cubicBezTo>
                <a:cubicBezTo>
                  <a:pt x="9634" y="17725"/>
                  <a:pt x="9638" y="17784"/>
                  <a:pt x="9650" y="17844"/>
                </a:cubicBezTo>
                <a:cubicBezTo>
                  <a:pt x="9675" y="17917"/>
                  <a:pt x="9691" y="17988"/>
                  <a:pt x="9689" y="18045"/>
                </a:cubicBezTo>
                <a:cubicBezTo>
                  <a:pt x="9684" y="18165"/>
                  <a:pt x="9671" y="18268"/>
                  <a:pt x="9650" y="18366"/>
                </a:cubicBezTo>
                <a:cubicBezTo>
                  <a:pt x="9613" y="18613"/>
                  <a:pt x="9546" y="18845"/>
                  <a:pt x="9437" y="18988"/>
                </a:cubicBezTo>
                <a:cubicBezTo>
                  <a:pt x="9203" y="19296"/>
                  <a:pt x="9005" y="19302"/>
                  <a:pt x="8895" y="19028"/>
                </a:cubicBezTo>
                <a:cubicBezTo>
                  <a:pt x="8873" y="18999"/>
                  <a:pt x="8859" y="18947"/>
                  <a:pt x="8837" y="18888"/>
                </a:cubicBezTo>
                <a:cubicBezTo>
                  <a:pt x="8683" y="18467"/>
                  <a:pt x="8796" y="17313"/>
                  <a:pt x="8973" y="17443"/>
                </a:cubicBezTo>
                <a:cubicBezTo>
                  <a:pt x="9035" y="17386"/>
                  <a:pt x="9057" y="17329"/>
                  <a:pt x="9031" y="17302"/>
                </a:cubicBezTo>
                <a:cubicBezTo>
                  <a:pt x="9001" y="17271"/>
                  <a:pt x="9046" y="17214"/>
                  <a:pt x="9128" y="17182"/>
                </a:cubicBezTo>
                <a:close/>
                <a:moveTo>
                  <a:pt x="11855" y="17182"/>
                </a:moveTo>
                <a:cubicBezTo>
                  <a:pt x="11928" y="17193"/>
                  <a:pt x="11993" y="17246"/>
                  <a:pt x="12068" y="17342"/>
                </a:cubicBezTo>
                <a:cubicBezTo>
                  <a:pt x="12211" y="17525"/>
                  <a:pt x="12238" y="17657"/>
                  <a:pt x="12203" y="18165"/>
                </a:cubicBezTo>
                <a:cubicBezTo>
                  <a:pt x="12180" y="18509"/>
                  <a:pt x="12092" y="18858"/>
                  <a:pt x="12010" y="18988"/>
                </a:cubicBezTo>
                <a:cubicBezTo>
                  <a:pt x="11844" y="19250"/>
                  <a:pt x="11602" y="19285"/>
                  <a:pt x="11430" y="19068"/>
                </a:cubicBezTo>
                <a:cubicBezTo>
                  <a:pt x="11247" y="18840"/>
                  <a:pt x="11273" y="17792"/>
                  <a:pt x="11468" y="17483"/>
                </a:cubicBezTo>
                <a:cubicBezTo>
                  <a:pt x="11609" y="17260"/>
                  <a:pt x="11734" y="17162"/>
                  <a:pt x="11855" y="17182"/>
                </a:cubicBezTo>
                <a:close/>
                <a:moveTo>
                  <a:pt x="16285" y="17182"/>
                </a:moveTo>
                <a:cubicBezTo>
                  <a:pt x="16356" y="17192"/>
                  <a:pt x="16428" y="17232"/>
                  <a:pt x="16498" y="17322"/>
                </a:cubicBezTo>
                <a:cubicBezTo>
                  <a:pt x="16710" y="17594"/>
                  <a:pt x="16706" y="18435"/>
                  <a:pt x="16498" y="18868"/>
                </a:cubicBezTo>
                <a:cubicBezTo>
                  <a:pt x="16313" y="19250"/>
                  <a:pt x="16010" y="19320"/>
                  <a:pt x="15860" y="19028"/>
                </a:cubicBezTo>
                <a:cubicBezTo>
                  <a:pt x="15706" y="18731"/>
                  <a:pt x="15748" y="17731"/>
                  <a:pt x="15918" y="17463"/>
                </a:cubicBezTo>
                <a:cubicBezTo>
                  <a:pt x="16047" y="17258"/>
                  <a:pt x="16167" y="17164"/>
                  <a:pt x="16285" y="17182"/>
                </a:cubicBezTo>
                <a:close/>
                <a:moveTo>
                  <a:pt x="12223" y="19931"/>
                </a:moveTo>
                <a:cubicBezTo>
                  <a:pt x="12232" y="19931"/>
                  <a:pt x="12236" y="19925"/>
                  <a:pt x="12242" y="19931"/>
                </a:cubicBezTo>
                <a:cubicBezTo>
                  <a:pt x="12369" y="20063"/>
                  <a:pt x="12223" y="20901"/>
                  <a:pt x="12029" y="21156"/>
                </a:cubicBezTo>
                <a:cubicBezTo>
                  <a:pt x="11935" y="21281"/>
                  <a:pt x="11821" y="21377"/>
                  <a:pt x="11758" y="21377"/>
                </a:cubicBezTo>
                <a:cubicBezTo>
                  <a:pt x="11574" y="21377"/>
                  <a:pt x="11414" y="21138"/>
                  <a:pt x="11468" y="20915"/>
                </a:cubicBezTo>
                <a:cubicBezTo>
                  <a:pt x="11541" y="20616"/>
                  <a:pt x="12077" y="19934"/>
                  <a:pt x="12223" y="19931"/>
                </a:cubicBezTo>
                <a:close/>
              </a:path>
            </a:pathLst>
          </a:custGeom>
          <a:ln w="12700">
            <a:miter lim="400000"/>
          </a:ln>
        </p:spPr>
      </p:pic>
      <p:sp>
        <p:nvSpPr>
          <p:cNvPr id="122" name="https://www.instagram.com/efs.karlskrona/"/>
          <p:cNvSpPr txBox="1"/>
          <p:nvPr/>
        </p:nvSpPr>
        <p:spPr>
          <a:xfrm>
            <a:off x="5458845" y="6152156"/>
            <a:ext cx="2945754" cy="22570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100">
                <a:solidFill>
                  <a:srgbClr val="FFFFFF"/>
                </a:solidFill>
              </a:defRPr>
            </a:lvl1pPr>
          </a:lstStyle>
          <a:p>
            <a:pPr/>
            <a:r>
              <a:t>           https://www.instagram.com/efs.karlskrona/</a:t>
            </a:r>
          </a:p>
        </p:txBody>
      </p:sp>
      <p:pic>
        <p:nvPicPr>
          <p:cNvPr id="123" name="Image" descr="Image"/>
          <p:cNvPicPr>
            <a:picLocks noChangeAspect="1"/>
          </p:cNvPicPr>
          <p:nvPr/>
        </p:nvPicPr>
        <p:blipFill>
          <a:blip r:embed="rId4">
            <a:extLst/>
          </a:blip>
          <a:stretch>
            <a:fillRect/>
          </a:stretch>
        </p:blipFill>
        <p:spPr>
          <a:xfrm>
            <a:off x="8714818" y="5151702"/>
            <a:ext cx="624922" cy="730455"/>
          </a:xfrm>
          <a:prstGeom prst="rect">
            <a:avLst/>
          </a:prstGeom>
          <a:ln w="12700">
            <a:miter lim="400000"/>
          </a:ln>
        </p:spPr>
      </p:pic>
      <p:sp>
        <p:nvSpPr>
          <p:cNvPr id="124" name="Rectangle 13"/>
          <p:cNvSpPr txBox="1"/>
          <p:nvPr/>
        </p:nvSpPr>
        <p:spPr>
          <a:xfrm>
            <a:off x="8088379" y="5846009"/>
            <a:ext cx="1877800" cy="33308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a:solidFill>
                  <a:srgbClr val="003399"/>
                </a:solidFill>
              </a:defRPr>
            </a:pPr>
            <a:r>
              <a:t>Möllebackskyrkan</a:t>
            </a:r>
            <a:r>
              <a:rPr b="0">
                <a:solidFill>
                  <a:srgbClr val="000000"/>
                </a:solidFill>
              </a:rPr>
              <a:t>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Nattvard"/>
          <p:cNvSpPr txBox="1"/>
          <p:nvPr>
            <p:ph type="ctrTitle"/>
          </p:nvPr>
        </p:nvSpPr>
        <p:spPr>
          <a:prstGeom prst="rect">
            <a:avLst/>
          </a:prstGeom>
        </p:spPr>
        <p:txBody>
          <a:bodyPr/>
          <a:lstStyle/>
          <a:p>
            <a:pPr/>
            <a:r>
              <a:t>Nattvard</a:t>
            </a:r>
          </a:p>
        </p:txBody>
      </p:sp>
      <p:sp>
        <p:nvSpPr>
          <p:cNvPr id="127" name="Double-click to edit"/>
          <p:cNvSpPr txBox="1"/>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9" name="jesus-på-korset-figur-vit.jpg" descr="jesus-på-korset-figur-vit.jpg"/>
          <p:cNvPicPr>
            <a:picLocks noChangeAspect="1"/>
          </p:cNvPicPr>
          <p:nvPr/>
        </p:nvPicPr>
        <p:blipFill>
          <a:blip r:embed="rId2">
            <a:extLst/>
          </a:blip>
          <a:stretch>
            <a:fillRect/>
          </a:stretch>
        </p:blipFill>
        <p:spPr>
          <a:xfrm>
            <a:off x="6312685" y="0"/>
            <a:ext cx="3599079" cy="6858001"/>
          </a:xfrm>
          <a:prstGeom prst="rect">
            <a:avLst/>
          </a:prstGeom>
          <a:ln w="12700">
            <a:miter lim="400000"/>
          </a:ln>
        </p:spPr>
      </p:pic>
      <p:sp>
        <p:nvSpPr>
          <p:cNvPr id="130" name="Nattvardsgudstjänst…"/>
          <p:cNvSpPr txBox="1"/>
          <p:nvPr/>
        </p:nvSpPr>
        <p:spPr>
          <a:xfrm>
            <a:off x="268297" y="497914"/>
            <a:ext cx="9369406" cy="5862172"/>
          </a:xfrm>
          <a:prstGeom prst="rect">
            <a:avLst/>
          </a:prstGeom>
          <a:ln w="12700">
            <a:miter lim="400000"/>
          </a:ln>
          <a:extLst>
            <a:ext uri="{C572A759-6A51-4108-AA02-DFA0A04FC94B}">
              <ma14:wrappingTextBoxFlag xmlns:ma14="http://schemas.microsoft.com/office/mac/drawingml/2011/main" val="1"/>
            </a:ext>
          </a:extLst>
        </p:spPr>
        <p:txBody>
          <a:bodyPr lIns="45719" rIns="45719" numCol="2" spcCol="468470"/>
          <a:lstStyle/>
          <a:p>
            <a:pPr algn="ctr" defTabSz="828039">
              <a:lnSpc>
                <a:spcPct val="107916"/>
              </a:lnSpc>
              <a:spcBef>
                <a:spcPts val="800"/>
              </a:spcBef>
              <a:defRPr b="1" sz="1600"/>
            </a:pPr>
          </a:p>
          <a:p>
            <a:pPr algn="ctr" defTabSz="828039">
              <a:lnSpc>
                <a:spcPct val="107916"/>
              </a:lnSpc>
              <a:spcBef>
                <a:spcPts val="800"/>
              </a:spcBef>
              <a:defRPr b="1" sz="1600"/>
            </a:pPr>
            <a:r>
              <a:rPr b="0">
                <a:latin typeface="Futura Bold"/>
                <a:ea typeface="Futura Bold"/>
                <a:cs typeface="Futura Bold"/>
                <a:sym typeface="Futura Bold"/>
              </a:rPr>
              <a:t>Nattvardsgudstjänst</a:t>
            </a:r>
            <a:r>
              <a:t> </a:t>
            </a:r>
            <a:endParaRPr b="0" sz="1100"/>
          </a:p>
          <a:p>
            <a:pPr defTabSz="828039">
              <a:lnSpc>
                <a:spcPct val="107916"/>
              </a:lnSpc>
              <a:spcBef>
                <a:spcPts val="800"/>
              </a:spcBef>
              <a:defRPr b="1" i="1" sz="1200"/>
            </a:pPr>
            <a:r>
              <a:t>Inledningsord</a:t>
            </a:r>
            <a:endParaRPr b="0" i="0"/>
          </a:p>
          <a:p>
            <a:pPr defTabSz="828039">
              <a:lnSpc>
                <a:spcPct val="107916"/>
              </a:lnSpc>
              <a:spcBef>
                <a:spcPts val="800"/>
              </a:spcBef>
              <a:defRPr i="1" sz="1200"/>
            </a:pPr>
            <a:r>
              <a:t>Välkommen</a:t>
            </a:r>
            <a:endParaRPr i="0"/>
          </a:p>
          <a:p>
            <a:pPr defTabSz="828039">
              <a:lnSpc>
                <a:spcPct val="107916"/>
              </a:lnSpc>
              <a:spcBef>
                <a:spcPts val="800"/>
              </a:spcBef>
              <a:defRPr b="1" i="1" sz="1200"/>
            </a:pPr>
            <a:r>
              <a:t>Psalm</a:t>
            </a:r>
            <a:endParaRPr b="0" i="0"/>
          </a:p>
          <a:p>
            <a:pPr defTabSz="828039">
              <a:lnSpc>
                <a:spcPct val="107916"/>
              </a:lnSpc>
              <a:spcBef>
                <a:spcPts val="800"/>
              </a:spcBef>
              <a:defRPr b="1" i="1" sz="1200"/>
            </a:pPr>
            <a:r>
              <a:t>Första textläsningen – Gamla Testamentet och Epistelstext</a:t>
            </a:r>
            <a:endParaRPr b="0" i="0"/>
          </a:p>
          <a:p>
            <a:pPr defTabSz="828039">
              <a:lnSpc>
                <a:spcPct val="107916"/>
              </a:lnSpc>
              <a:spcBef>
                <a:spcPts val="800"/>
              </a:spcBef>
              <a:defRPr b="1" i="1" sz="1200"/>
            </a:pPr>
            <a:r>
              <a:t>Psalm</a:t>
            </a:r>
            <a:endParaRPr b="0" i="0"/>
          </a:p>
          <a:p>
            <a:pPr defTabSz="828039">
              <a:lnSpc>
                <a:spcPct val="107916"/>
              </a:lnSpc>
              <a:spcBef>
                <a:spcPts val="800"/>
              </a:spcBef>
              <a:defRPr b="1" i="1" sz="1200"/>
            </a:pPr>
            <a:r>
              <a:t>Predikan</a:t>
            </a:r>
            <a:endParaRPr b="0" i="0"/>
          </a:p>
          <a:p>
            <a:pPr defTabSz="828039">
              <a:lnSpc>
                <a:spcPct val="107916"/>
              </a:lnSpc>
              <a:spcBef>
                <a:spcPts val="800"/>
              </a:spcBef>
              <a:defRPr b="1" i="1" sz="1200"/>
            </a:pPr>
            <a:r>
              <a:t>Syndabekännelse, bön om förlåtelse</a:t>
            </a:r>
            <a:endParaRPr b="0" i="0"/>
          </a:p>
          <a:p>
            <a:pPr defTabSz="828039">
              <a:lnSpc>
                <a:spcPct val="107916"/>
              </a:lnSpc>
              <a:spcBef>
                <a:spcPts val="800"/>
              </a:spcBef>
              <a:defRPr i="1" sz="1200"/>
            </a:pPr>
          </a:p>
          <a:p>
            <a:pPr defTabSz="828039">
              <a:lnSpc>
                <a:spcPct val="107916"/>
              </a:lnSpc>
              <a:spcBef>
                <a:spcPts val="800"/>
              </a:spcBef>
              <a:defRPr sz="1200"/>
            </a:pPr>
            <a:r>
              <a:rPr b="1"/>
              <a:t>F	</a:t>
            </a:r>
            <a:r>
              <a:t>Jag bekänner inför dig, helige Gud, </a:t>
            </a:r>
          </a:p>
          <a:p>
            <a:pPr marL="828039" defTabSz="828039">
              <a:lnSpc>
                <a:spcPct val="107916"/>
              </a:lnSpc>
              <a:spcBef>
                <a:spcPts val="800"/>
              </a:spcBef>
              <a:defRPr sz="1200"/>
            </a:pPr>
            <a:r>
              <a:t>Att jag ofta och på många sätt har syndat med tankar, ord och gärningar. </a:t>
            </a:r>
          </a:p>
          <a:p>
            <a:pPr marL="828039" defTabSz="828039">
              <a:lnSpc>
                <a:spcPct val="107916"/>
              </a:lnSpc>
              <a:spcBef>
                <a:spcPts val="800"/>
              </a:spcBef>
              <a:defRPr sz="1200"/>
            </a:pPr>
            <a:r>
              <a:t>Tänk på mig i barmhärtighet och förlåt mig för Jesu Kristi skull vad jag har brutit.</a:t>
            </a:r>
          </a:p>
          <a:p>
            <a:pPr defTabSz="828039">
              <a:lnSpc>
                <a:spcPct val="107916"/>
              </a:lnSpc>
              <a:spcBef>
                <a:spcPts val="800"/>
              </a:spcBef>
              <a:defRPr sz="1200"/>
            </a:pPr>
            <a:r>
              <a:rPr b="1"/>
              <a:t>P	</a:t>
            </a:r>
            <a:r>
              <a:t>Herre, hör nu varje hjärtas tysta bekännelse:</a:t>
            </a:r>
          </a:p>
          <a:p>
            <a:pPr defTabSz="828039">
              <a:lnSpc>
                <a:spcPct val="107916"/>
              </a:lnSpc>
              <a:spcBef>
                <a:spcPts val="800"/>
              </a:spcBef>
              <a:defRPr sz="1200"/>
            </a:pPr>
            <a:r>
              <a:t>	….</a:t>
            </a:r>
          </a:p>
          <a:p>
            <a:pPr marL="828039" defTabSz="828039">
              <a:lnSpc>
                <a:spcPct val="107916"/>
              </a:lnSpc>
              <a:spcBef>
                <a:spcPts val="800"/>
              </a:spcBef>
              <a:defRPr sz="1200"/>
            </a:pPr>
            <a:r>
              <a:t>Till dig som ber om dina synders förlåtelse säger jag på Jesu Kristi uppdrag: Du är förlåten…</a:t>
            </a:r>
            <a:r>
              <a:rPr b="1" i="1"/>
              <a:t>	</a:t>
            </a:r>
          </a:p>
          <a:p>
            <a:pPr defTabSz="828039">
              <a:lnSpc>
                <a:spcPct val="107916"/>
              </a:lnSpc>
              <a:spcBef>
                <a:spcPts val="800"/>
              </a:spcBef>
              <a:defRPr b="1" i="1" sz="1200"/>
            </a:pPr>
          </a:p>
          <a:p>
            <a:pPr defTabSz="828039">
              <a:lnSpc>
                <a:spcPct val="107916"/>
              </a:lnSpc>
              <a:spcBef>
                <a:spcPts val="800"/>
              </a:spcBef>
              <a:defRPr b="1" i="1" sz="1200"/>
            </a:pPr>
            <a:r>
              <a:t>Tackbön</a:t>
            </a:r>
            <a:endParaRPr b="0" i="0"/>
          </a:p>
          <a:p>
            <a:pPr>
              <a:defRPr sz="1200"/>
            </a:pPr>
            <a:r>
              <a:t>Gud, vår Fader, tack för att vägen till dig </a:t>
            </a:r>
          </a:p>
          <a:p>
            <a:pPr>
              <a:defRPr sz="1200"/>
            </a:pPr>
            <a:r>
              <a:t>alltid är öppen genom Jesus Kristus. </a:t>
            </a:r>
          </a:p>
          <a:p>
            <a:pPr>
              <a:defRPr sz="1200"/>
            </a:pPr>
            <a:r>
              <a:t>Hjälp oss att leva i din förlåtelse. Stärk vår </a:t>
            </a:r>
          </a:p>
          <a:p>
            <a:pPr>
              <a:defRPr sz="1200"/>
            </a:pPr>
            <a:r>
              <a:t>tro, öka vårt hopp och uppliva vår kärlek. Amen.</a:t>
            </a:r>
          </a:p>
          <a:p>
            <a:pPr defTabSz="828039">
              <a:lnSpc>
                <a:spcPct val="107916"/>
              </a:lnSpc>
              <a:spcBef>
                <a:spcPts val="800"/>
              </a:spcBef>
              <a:defRPr b="1" i="1" sz="1200"/>
            </a:pPr>
            <a:r>
              <a:t>	</a:t>
            </a:r>
          </a:p>
          <a:p>
            <a:pPr defTabSz="828039">
              <a:lnSpc>
                <a:spcPct val="107916"/>
              </a:lnSpc>
              <a:spcBef>
                <a:spcPts val="800"/>
              </a:spcBef>
              <a:defRPr b="1" sz="1200"/>
            </a:pPr>
          </a:p>
          <a:p>
            <a:pPr defTabSz="828039">
              <a:lnSpc>
                <a:spcPct val="107916"/>
              </a:lnSpc>
              <a:spcBef>
                <a:spcPts val="800"/>
              </a:spcBef>
              <a:defRPr b="1" i="1" sz="1200"/>
            </a:pPr>
            <a:r>
              <a:t>Psalm, Kollekt</a:t>
            </a:r>
            <a:endParaRPr b="0" i="0"/>
          </a:p>
          <a:p>
            <a:pPr defTabSz="828039">
              <a:lnSpc>
                <a:spcPct val="107916"/>
              </a:lnSpc>
              <a:spcBef>
                <a:spcPts val="800"/>
              </a:spcBef>
              <a:defRPr b="1" i="1" sz="1200"/>
            </a:pPr>
            <a:r>
              <a:t>Trosbekännelsen</a:t>
            </a:r>
            <a:endParaRPr b="0" i="0"/>
          </a:p>
          <a:p>
            <a:pPr defTabSz="828039">
              <a:lnSpc>
                <a:spcPct val="107916"/>
              </a:lnSpc>
              <a:spcBef>
                <a:spcPts val="800"/>
              </a:spcBef>
              <a:defRPr b="1" i="1" sz="1200"/>
            </a:pPr>
            <a:r>
              <a:t>Lovsägelsen</a:t>
            </a:r>
            <a:endParaRPr b="0" i="0"/>
          </a:p>
          <a:p>
            <a:pPr defTabSz="828039">
              <a:lnSpc>
                <a:spcPct val="107916"/>
              </a:lnSpc>
              <a:spcBef>
                <a:spcPts val="800"/>
              </a:spcBef>
              <a:defRPr sz="1200"/>
            </a:pPr>
            <a:r>
              <a:rPr b="1"/>
              <a:t>P	</a:t>
            </a:r>
            <a:r>
              <a:t>Upplyft era hjärtan till Gud</a:t>
            </a:r>
          </a:p>
          <a:p>
            <a:pPr defTabSz="828039">
              <a:lnSpc>
                <a:spcPct val="107916"/>
              </a:lnSpc>
              <a:spcBef>
                <a:spcPts val="800"/>
              </a:spcBef>
              <a:defRPr sz="1200"/>
            </a:pPr>
            <a:r>
              <a:rPr b="1"/>
              <a:t>F	</a:t>
            </a:r>
            <a:r>
              <a:t>Vi upplyfter våra hjärtan</a:t>
            </a:r>
          </a:p>
          <a:p>
            <a:pPr defTabSz="828039">
              <a:lnSpc>
                <a:spcPct val="107916"/>
              </a:lnSpc>
              <a:spcBef>
                <a:spcPts val="800"/>
              </a:spcBef>
              <a:defRPr sz="1200"/>
            </a:pPr>
            <a:r>
              <a:rPr b="1"/>
              <a:t>P	</a:t>
            </a:r>
            <a:r>
              <a:t>(Låt oss) tacka Gud vår Herre</a:t>
            </a:r>
          </a:p>
          <a:p>
            <a:pPr defTabSz="828039">
              <a:lnSpc>
                <a:spcPct val="107916"/>
              </a:lnSpc>
              <a:spcBef>
                <a:spcPts val="800"/>
              </a:spcBef>
              <a:defRPr sz="1200"/>
            </a:pPr>
            <a:r>
              <a:rPr b="1"/>
              <a:t>F	</a:t>
            </a:r>
            <a:r>
              <a:t>Allena Gud du är värd vårt tack och lov</a:t>
            </a:r>
          </a:p>
          <a:p>
            <a:pPr defTabSz="828039">
              <a:lnSpc>
                <a:spcPct val="107916"/>
              </a:lnSpc>
              <a:spcBef>
                <a:spcPts val="800"/>
              </a:spcBef>
              <a:defRPr sz="1200"/>
            </a:pPr>
            <a:r>
              <a:rPr b="1"/>
              <a:t>P	</a:t>
            </a:r>
            <a:r>
              <a:t>Ja sannerligen, du ensam är värd vårt lov….</a:t>
            </a:r>
          </a:p>
          <a:p>
            <a:pPr defTabSz="828039">
              <a:lnSpc>
                <a:spcPct val="107916"/>
              </a:lnSpc>
              <a:spcBef>
                <a:spcPts val="800"/>
              </a:spcBef>
              <a:defRPr sz="1200"/>
            </a:pPr>
          </a:p>
          <a:p>
            <a:pPr defTabSz="828039">
              <a:lnSpc>
                <a:spcPct val="107916"/>
              </a:lnSpc>
              <a:spcBef>
                <a:spcPts val="800"/>
              </a:spcBef>
              <a:defRPr b="1" sz="1200"/>
            </a:pPr>
            <a:r>
              <a:t>Helig</a:t>
            </a:r>
            <a:endParaRPr b="0"/>
          </a:p>
          <a:p>
            <a:pPr defTabSz="828039">
              <a:lnSpc>
                <a:spcPct val="107916"/>
              </a:lnSpc>
              <a:spcBef>
                <a:spcPts val="800"/>
              </a:spcBef>
              <a:defRPr sz="1200"/>
            </a:pPr>
            <a:r>
              <a:t>Helig, helig, helig, Herre Sebaot ://</a:t>
            </a:r>
          </a:p>
          <a:p>
            <a:pPr defTabSz="828039">
              <a:lnSpc>
                <a:spcPct val="107916"/>
              </a:lnSpc>
              <a:spcBef>
                <a:spcPts val="800"/>
              </a:spcBef>
              <a:defRPr sz="1200"/>
            </a:pPr>
            <a:r>
              <a:t>Hela jorden är full av din härlighet://</a:t>
            </a:r>
            <a:endParaRPr sz="1100"/>
          </a:p>
          <a:p>
            <a:pPr defTabSz="828039">
              <a:lnSpc>
                <a:spcPct val="107916"/>
              </a:lnSpc>
              <a:spcBef>
                <a:spcPts val="800"/>
              </a:spcBef>
              <a:defRPr sz="1200"/>
            </a:pPr>
            <a:r>
              <a:t>Hela jorden är full av din härlighet, ära vare Gud.</a:t>
            </a:r>
          </a:p>
        </p:txBody>
      </p:sp>
      <p:pic>
        <p:nvPicPr>
          <p:cNvPr id="131" name="Image" descr="Image"/>
          <p:cNvPicPr>
            <a:picLocks noChangeAspect="1"/>
          </p:cNvPicPr>
          <p:nvPr/>
        </p:nvPicPr>
        <p:blipFill>
          <a:blip r:embed="rId3">
            <a:extLst/>
          </a:blip>
          <a:stretch>
            <a:fillRect/>
          </a:stretch>
        </p:blipFill>
        <p:spPr>
          <a:xfrm>
            <a:off x="991349" y="181769"/>
            <a:ext cx="624922" cy="730455"/>
          </a:xfrm>
          <a:prstGeom prst="rect">
            <a:avLst/>
          </a:prstGeom>
          <a:ln w="12700">
            <a:miter lim="400000"/>
          </a:ln>
        </p:spPr>
      </p:pic>
      <p:sp>
        <p:nvSpPr>
          <p:cNvPr id="132" name="Rectangle 13"/>
          <p:cNvSpPr txBox="1"/>
          <p:nvPr/>
        </p:nvSpPr>
        <p:spPr>
          <a:xfrm>
            <a:off x="1651690" y="380452"/>
            <a:ext cx="1877800" cy="33308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a:solidFill>
                  <a:srgbClr val="003399"/>
                </a:solidFill>
              </a:defRPr>
            </a:pPr>
            <a:r>
              <a:t>Möllebackskyrkan</a:t>
            </a:r>
            <a:r>
              <a:rPr b="0">
                <a:solidFill>
                  <a:srgbClr val="000000"/>
                </a:solidFill>
              </a:rPr>
              <a:t>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4" name="jesus-lämnar-mig-aldrig-2.jpg" descr="jesus-lämnar-mig-aldrig-2.jpg"/>
          <p:cNvPicPr>
            <a:picLocks noChangeAspect="1"/>
          </p:cNvPicPr>
          <p:nvPr/>
        </p:nvPicPr>
        <p:blipFill>
          <a:blip r:embed="rId2">
            <a:extLst/>
          </a:blip>
          <a:stretch>
            <a:fillRect/>
          </a:stretch>
        </p:blipFill>
        <p:spPr>
          <a:xfrm>
            <a:off x="5255769" y="0"/>
            <a:ext cx="4652011" cy="6858001"/>
          </a:xfrm>
          <a:prstGeom prst="rect">
            <a:avLst/>
          </a:prstGeom>
          <a:ln w="12700">
            <a:miter lim="400000"/>
          </a:ln>
        </p:spPr>
      </p:pic>
      <p:sp>
        <p:nvSpPr>
          <p:cNvPr id="135" name="Nattvardsbön…"/>
          <p:cNvSpPr txBox="1"/>
          <p:nvPr/>
        </p:nvSpPr>
        <p:spPr>
          <a:xfrm>
            <a:off x="651561" y="481482"/>
            <a:ext cx="6733501" cy="5895036"/>
          </a:xfrm>
          <a:prstGeom prst="rect">
            <a:avLst/>
          </a:prstGeom>
          <a:ln w="12700">
            <a:miter lim="400000"/>
          </a:ln>
          <a:extLst>
            <a:ext uri="{C572A759-6A51-4108-AA02-DFA0A04FC94B}">
              <ma14:wrappingTextBoxFlag xmlns:ma14="http://schemas.microsoft.com/office/mac/drawingml/2011/main" val="1"/>
            </a:ext>
          </a:extLst>
        </p:spPr>
        <p:txBody>
          <a:bodyPr lIns="45719" rIns="45719" numCol="2" spcCol="336674"/>
          <a:lstStyle/>
          <a:p>
            <a:pPr defTabSz="828039">
              <a:lnSpc>
                <a:spcPct val="107916"/>
              </a:lnSpc>
              <a:spcBef>
                <a:spcPts val="800"/>
              </a:spcBef>
              <a:defRPr b="1" sz="1300"/>
            </a:pPr>
            <a:r>
              <a:t>Nattvardsbön</a:t>
            </a:r>
            <a:endParaRPr b="0"/>
          </a:p>
          <a:p>
            <a:pPr defTabSz="828039">
              <a:lnSpc>
                <a:spcPct val="107916"/>
              </a:lnSpc>
              <a:spcBef>
                <a:spcPts val="800"/>
              </a:spcBef>
              <a:defRPr sz="1300"/>
            </a:pPr>
            <a:r>
              <a:t> F	Din död förkunnar vi, Herre, din uppståndelse bekänner vi till dess du kommer åter i härlighet.</a:t>
            </a:r>
          </a:p>
          <a:p>
            <a:pPr defTabSz="828039">
              <a:lnSpc>
                <a:spcPct val="107916"/>
              </a:lnSpc>
              <a:spcBef>
                <a:spcPts val="800"/>
              </a:spcBef>
              <a:defRPr b="1" i="1" sz="1300"/>
            </a:pPr>
          </a:p>
          <a:p>
            <a:pPr defTabSz="828039">
              <a:lnSpc>
                <a:spcPct val="107916"/>
              </a:lnSpc>
              <a:spcBef>
                <a:spcPts val="800"/>
              </a:spcBef>
              <a:defRPr b="1" i="1" sz="1300"/>
            </a:pPr>
            <a:r>
              <a:t>Herrens bön</a:t>
            </a:r>
            <a:endParaRPr b="0" i="0"/>
          </a:p>
          <a:p>
            <a:pPr defTabSz="828039">
              <a:spcBef>
                <a:spcPts val="1100"/>
              </a:spcBef>
              <a:defRPr sz="1300">
                <a:solidFill>
                  <a:srgbClr val="585858"/>
                </a:solidFill>
              </a:defRPr>
            </a:pPr>
            <a:r>
              <a:t>Fader vår, som är i himmelen.</a:t>
            </a:r>
            <a:br/>
            <a:r>
              <a:t>Helgat varde ditt namn.</a:t>
            </a:r>
            <a:br/>
            <a:r>
              <a:t>Tillkomme ditt rike.</a:t>
            </a:r>
            <a:br/>
            <a:r>
              <a:t>Ske din vilja såsom i himmelen så ock på jorden.</a:t>
            </a:r>
            <a:br/>
            <a:r>
              <a:t>Vårt dagliga bröd giv oss i dag.</a:t>
            </a:r>
            <a:br/>
            <a:r>
              <a:t>Och förlåt oss våra skulder, såsom och vi förlåta dem oss skyldiga äro.</a:t>
            </a:r>
            <a:br/>
            <a:r>
              <a:t>Och inled oss icke i frestelse, utan fräls oss ifrån ondo.</a:t>
            </a:r>
            <a:endParaRPr>
              <a:solidFill>
                <a:srgbClr val="000000"/>
              </a:solidFill>
            </a:endParaRPr>
          </a:p>
          <a:p>
            <a:pPr defTabSz="828039">
              <a:spcBef>
                <a:spcPts val="1100"/>
              </a:spcBef>
              <a:defRPr sz="1300">
                <a:solidFill>
                  <a:srgbClr val="585858"/>
                </a:solidFill>
              </a:defRPr>
            </a:pPr>
            <a:r>
              <a:t>Ty riket är ditt och makten och härligheten i evighet. Amen.</a:t>
            </a:r>
            <a:endParaRPr>
              <a:solidFill>
                <a:srgbClr val="000000"/>
              </a:solidFill>
            </a:endParaRPr>
          </a:p>
          <a:p>
            <a:pPr defTabSz="828039">
              <a:spcBef>
                <a:spcPts val="1100"/>
              </a:spcBef>
              <a:defRPr b="1" i="1" sz="1300">
                <a:solidFill>
                  <a:srgbClr val="585858"/>
                </a:solidFill>
              </a:defRPr>
            </a:pPr>
            <a:endParaRPr>
              <a:solidFill>
                <a:srgbClr val="000000"/>
              </a:solidFill>
            </a:endParaRPr>
          </a:p>
          <a:p>
            <a:pPr defTabSz="828039">
              <a:spcBef>
                <a:spcPts val="1100"/>
              </a:spcBef>
              <a:defRPr b="1" i="1" sz="1300">
                <a:solidFill>
                  <a:srgbClr val="585858"/>
                </a:solidFill>
              </a:defRPr>
            </a:pPr>
            <a:endParaRPr>
              <a:solidFill>
                <a:srgbClr val="000000"/>
              </a:solidFill>
            </a:endParaRPr>
          </a:p>
          <a:p>
            <a:pPr defTabSz="828039">
              <a:spcBef>
                <a:spcPts val="1100"/>
              </a:spcBef>
              <a:defRPr b="1" i="1" sz="1300">
                <a:solidFill>
                  <a:srgbClr val="585858"/>
                </a:solidFill>
              </a:defRPr>
            </a:pPr>
            <a:endParaRPr>
              <a:solidFill>
                <a:srgbClr val="000000"/>
              </a:solidFill>
            </a:endParaRPr>
          </a:p>
          <a:p>
            <a:pPr defTabSz="828039">
              <a:spcBef>
                <a:spcPts val="1100"/>
              </a:spcBef>
              <a:defRPr b="1" i="1" sz="1300">
                <a:solidFill>
                  <a:srgbClr val="585858"/>
                </a:solidFill>
              </a:defRPr>
            </a:pPr>
            <a:endParaRPr>
              <a:solidFill>
                <a:srgbClr val="000000"/>
              </a:solidFill>
            </a:endParaRPr>
          </a:p>
          <a:p>
            <a:pPr defTabSz="828039">
              <a:spcBef>
                <a:spcPts val="1100"/>
              </a:spcBef>
              <a:defRPr b="1" i="1" sz="1300">
                <a:solidFill>
                  <a:srgbClr val="585858"/>
                </a:solidFill>
              </a:defRPr>
            </a:pPr>
            <a:r>
              <a:t>Brödsbrytelsen</a:t>
            </a:r>
            <a:endParaRPr b="0" i="0">
              <a:solidFill>
                <a:srgbClr val="000000"/>
              </a:solidFill>
            </a:endParaRPr>
          </a:p>
          <a:p>
            <a:pPr defTabSz="828039">
              <a:spcBef>
                <a:spcPts val="1100"/>
              </a:spcBef>
              <a:defRPr sz="1300">
                <a:solidFill>
                  <a:srgbClr val="585858"/>
                </a:solidFill>
              </a:defRPr>
            </a:pPr>
            <a:r>
              <a:rPr b="1"/>
              <a:t>P	</a:t>
            </a:r>
            <a:r>
              <a:t>Brödet som vi bryter är en delaktighet av Kristi kropp.</a:t>
            </a:r>
            <a:endParaRPr>
              <a:solidFill>
                <a:srgbClr val="000000"/>
              </a:solidFill>
            </a:endParaRPr>
          </a:p>
          <a:p>
            <a:pPr defTabSz="828039">
              <a:spcBef>
                <a:spcPts val="1100"/>
              </a:spcBef>
              <a:defRPr sz="1300">
                <a:solidFill>
                  <a:srgbClr val="585858"/>
                </a:solidFill>
              </a:defRPr>
            </a:pPr>
            <a:r>
              <a:rPr b="1"/>
              <a:t>F	</a:t>
            </a:r>
            <a:r>
              <a:t>Så är vi fastän många, en enda kropp,</a:t>
            </a:r>
            <a:endParaRPr>
              <a:solidFill>
                <a:srgbClr val="000000"/>
              </a:solidFill>
            </a:endParaRPr>
          </a:p>
          <a:p>
            <a:pPr defTabSz="828039">
              <a:spcBef>
                <a:spcPts val="1100"/>
              </a:spcBef>
              <a:defRPr sz="1300">
                <a:solidFill>
                  <a:srgbClr val="585858"/>
                </a:solidFill>
              </a:defRPr>
            </a:pPr>
            <a:r>
              <a:t>	Ty alla får vi del av ett och samma bröd.</a:t>
            </a:r>
            <a:endParaRPr>
              <a:solidFill>
                <a:srgbClr val="000000"/>
              </a:solidFill>
            </a:endParaRPr>
          </a:p>
          <a:p>
            <a:pPr defTabSz="828039">
              <a:spcBef>
                <a:spcPts val="1100"/>
              </a:spcBef>
              <a:defRPr b="1" i="1" sz="1300">
                <a:solidFill>
                  <a:srgbClr val="585858"/>
                </a:solidFill>
              </a:defRPr>
            </a:pPr>
            <a:r>
              <a:t>Herrens frid</a:t>
            </a:r>
          </a:p>
          <a:p>
            <a:pPr defTabSz="828039">
              <a:spcBef>
                <a:spcPts val="1100"/>
              </a:spcBef>
              <a:defRPr b="1" i="1" sz="1300">
                <a:solidFill>
                  <a:srgbClr val="585858"/>
                </a:solidFill>
              </a:defRPr>
            </a:pPr>
            <a:r>
              <a:t>O Guds lamm</a:t>
            </a:r>
            <a:endParaRPr b="0" i="0">
              <a:solidFill>
                <a:srgbClr val="000000"/>
              </a:solidFill>
            </a:endParaRPr>
          </a:p>
          <a:p>
            <a:pPr defTabSz="828039">
              <a:spcBef>
                <a:spcPts val="1100"/>
              </a:spcBef>
              <a:defRPr b="1" i="1" sz="1300">
                <a:solidFill>
                  <a:srgbClr val="585858"/>
                </a:solidFill>
              </a:defRPr>
            </a:pPr>
            <a:r>
              <a:t>Måltiden</a:t>
            </a:r>
            <a:endParaRPr b="0" i="0">
              <a:solidFill>
                <a:srgbClr val="000000"/>
              </a:solidFill>
            </a:endParaRPr>
          </a:p>
          <a:p>
            <a:pPr defTabSz="828039">
              <a:spcBef>
                <a:spcPts val="1100"/>
              </a:spcBef>
              <a:defRPr b="1" i="1" sz="1300">
                <a:solidFill>
                  <a:srgbClr val="585858"/>
                </a:solidFill>
              </a:defRPr>
            </a:pPr>
            <a:r>
              <a:t>Tackbön</a:t>
            </a:r>
            <a:endParaRPr b="0" i="0">
              <a:solidFill>
                <a:srgbClr val="000000"/>
              </a:solidFill>
            </a:endParaRPr>
          </a:p>
          <a:p>
            <a:pPr defTabSz="828039">
              <a:spcBef>
                <a:spcPts val="1100"/>
              </a:spcBef>
              <a:defRPr b="1" i="1" sz="1300">
                <a:solidFill>
                  <a:srgbClr val="585858"/>
                </a:solidFill>
              </a:defRPr>
            </a:pPr>
            <a:r>
              <a:t>Psalm</a:t>
            </a:r>
            <a:endParaRPr b="0" i="0">
              <a:solidFill>
                <a:srgbClr val="000000"/>
              </a:solidFill>
            </a:endParaRPr>
          </a:p>
          <a:p>
            <a:pPr defTabSz="828039">
              <a:spcBef>
                <a:spcPts val="1100"/>
              </a:spcBef>
              <a:defRPr b="1" i="1" sz="1300">
                <a:solidFill>
                  <a:srgbClr val="585858"/>
                </a:solidFill>
              </a:defRPr>
            </a:pPr>
            <a:r>
              <a:t>Välsignelsen</a:t>
            </a:r>
            <a:endParaRPr b="0" i="0">
              <a:solidFill>
                <a:srgbClr val="000000"/>
              </a:solidFill>
            </a:endParaRPr>
          </a:p>
          <a:p>
            <a:pPr defTabSz="828039">
              <a:spcBef>
                <a:spcPts val="1100"/>
              </a:spcBef>
              <a:defRPr b="1" i="1" sz="1300">
                <a:solidFill>
                  <a:srgbClr val="585858"/>
                </a:solidFill>
              </a:defRPr>
            </a:pPr>
            <a:r>
              <a:t>Sändningsord	</a:t>
            </a:r>
            <a:endParaRPr b="0"/>
          </a:p>
          <a:p>
            <a:pPr marL="825500" indent="-825500" defTabSz="828039">
              <a:lnSpc>
                <a:spcPct val="107916"/>
              </a:lnSpc>
              <a:spcBef>
                <a:spcPts val="800"/>
              </a:spcBef>
              <a:defRPr sz="1300"/>
            </a:pPr>
            <a:r>
              <a:t>P: 	Låt oss gå ut till den värld som vår Herre Jesus Kristus har dött och uppstått för</a:t>
            </a:r>
          </a:p>
          <a:p>
            <a:pPr defTabSz="828039">
              <a:lnSpc>
                <a:spcPct val="107916"/>
              </a:lnSpc>
              <a:spcBef>
                <a:spcPts val="800"/>
              </a:spcBef>
              <a:defRPr sz="1300"/>
            </a:pPr>
            <a:r>
              <a:t>F: 	Vi är bärare av hopp</a:t>
            </a:r>
          </a:p>
        </p:txBody>
      </p:sp>
      <p:sp>
        <p:nvSpPr>
          <p:cNvPr id="136" name="Jesus lämnar mig aldrig!"/>
          <p:cNvSpPr txBox="1"/>
          <p:nvPr/>
        </p:nvSpPr>
        <p:spPr>
          <a:xfrm>
            <a:off x="7146755" y="4292738"/>
            <a:ext cx="2293316" cy="46228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914400">
              <a:lnSpc>
                <a:spcPct val="90000"/>
              </a:lnSpc>
              <a:spcBef>
                <a:spcPts val="1000"/>
              </a:spcBef>
              <a:defRPr sz="2900">
                <a:latin typeface="Rocksill Regular"/>
                <a:ea typeface="Rocksill Regular"/>
                <a:cs typeface="Rocksill Regular"/>
                <a:sym typeface="Rocksill Regular"/>
              </a:defRPr>
            </a:lvl1pPr>
          </a:lstStyle>
          <a:p>
            <a:pPr/>
            <a:r>
              <a:t>Jesus lämnar mig aldrig!</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8" name="jesus-på-korset-figur-vit.jpg" descr="jesus-på-korset-figur-vit.jpg"/>
          <p:cNvPicPr>
            <a:picLocks noChangeAspect="1"/>
          </p:cNvPicPr>
          <p:nvPr/>
        </p:nvPicPr>
        <p:blipFill>
          <a:blip r:embed="rId2">
            <a:extLst/>
          </a:blip>
          <a:stretch>
            <a:fillRect/>
          </a:stretch>
        </p:blipFill>
        <p:spPr>
          <a:xfrm>
            <a:off x="6312684" y="0"/>
            <a:ext cx="3599080" cy="6858001"/>
          </a:xfrm>
          <a:prstGeom prst="rect">
            <a:avLst/>
          </a:prstGeom>
          <a:ln w="12700">
            <a:miter lim="400000"/>
          </a:ln>
        </p:spPr>
      </p:pic>
      <p:sp>
        <p:nvSpPr>
          <p:cNvPr id="139" name="Nattvardsgudstjänst…"/>
          <p:cNvSpPr txBox="1"/>
          <p:nvPr/>
        </p:nvSpPr>
        <p:spPr>
          <a:xfrm>
            <a:off x="271264" y="391700"/>
            <a:ext cx="9363472" cy="6256783"/>
          </a:xfrm>
          <a:prstGeom prst="rect">
            <a:avLst/>
          </a:prstGeom>
          <a:ln w="12700">
            <a:miter lim="400000"/>
          </a:ln>
          <a:extLst>
            <a:ext uri="{C572A759-6A51-4108-AA02-DFA0A04FC94B}">
              <ma14:wrappingTextBoxFlag xmlns:ma14="http://schemas.microsoft.com/office/mac/drawingml/2011/main" val="1"/>
            </a:ext>
          </a:extLst>
        </p:spPr>
        <p:txBody>
          <a:bodyPr lIns="45719" rIns="45719" numCol="2" spcCol="468173"/>
          <a:lstStyle/>
          <a:p>
            <a:pPr algn="ctr" defTabSz="828039">
              <a:lnSpc>
                <a:spcPct val="107916"/>
              </a:lnSpc>
              <a:spcBef>
                <a:spcPts val="800"/>
              </a:spcBef>
              <a:defRPr b="1" sz="1600"/>
            </a:pPr>
          </a:p>
          <a:p>
            <a:pPr algn="ctr" defTabSz="828039">
              <a:lnSpc>
                <a:spcPct val="107916"/>
              </a:lnSpc>
              <a:spcBef>
                <a:spcPts val="800"/>
              </a:spcBef>
              <a:defRPr b="1" sz="1600"/>
            </a:pPr>
            <a:r>
              <a:rPr b="0">
                <a:latin typeface="Futura Bold"/>
                <a:ea typeface="Futura Bold"/>
                <a:cs typeface="Futura Bold"/>
                <a:sym typeface="Futura Bold"/>
              </a:rPr>
              <a:t>Nattvardsgudstjänst</a:t>
            </a:r>
            <a:r>
              <a:t> </a:t>
            </a:r>
            <a:endParaRPr b="0" sz="1100"/>
          </a:p>
          <a:p>
            <a:pPr defTabSz="828039">
              <a:lnSpc>
                <a:spcPct val="107916"/>
              </a:lnSpc>
              <a:spcBef>
                <a:spcPts val="800"/>
              </a:spcBef>
              <a:defRPr b="1" i="1" sz="1400"/>
            </a:pPr>
            <a:r>
              <a:t>Inledningsord</a:t>
            </a:r>
            <a:endParaRPr b="0" i="0"/>
          </a:p>
          <a:p>
            <a:pPr defTabSz="828039">
              <a:lnSpc>
                <a:spcPct val="107916"/>
              </a:lnSpc>
              <a:spcBef>
                <a:spcPts val="800"/>
              </a:spcBef>
              <a:defRPr i="1" sz="1200"/>
            </a:pPr>
            <a:r>
              <a:t>Välkommen</a:t>
            </a:r>
            <a:endParaRPr i="0"/>
          </a:p>
          <a:p>
            <a:pPr defTabSz="828039">
              <a:lnSpc>
                <a:spcPct val="107916"/>
              </a:lnSpc>
              <a:spcBef>
                <a:spcPts val="800"/>
              </a:spcBef>
              <a:defRPr b="1" i="1" sz="1200"/>
            </a:pPr>
            <a:r>
              <a:rPr sz="1400"/>
              <a:t>Psalm</a:t>
            </a:r>
            <a:r>
              <a:t> </a:t>
            </a:r>
            <a:endParaRPr b="0" i="0"/>
          </a:p>
          <a:p>
            <a:pPr defTabSz="828039">
              <a:lnSpc>
                <a:spcPct val="107916"/>
              </a:lnSpc>
              <a:spcBef>
                <a:spcPts val="800"/>
              </a:spcBef>
              <a:defRPr b="1" i="1" sz="1400"/>
            </a:pPr>
            <a:r>
              <a:t>Första textläsningen – Gamla Testamentet och Epistelstext</a:t>
            </a:r>
            <a:endParaRPr b="0" i="0"/>
          </a:p>
          <a:p>
            <a:pPr defTabSz="828039">
              <a:lnSpc>
                <a:spcPct val="107916"/>
              </a:lnSpc>
              <a:spcBef>
                <a:spcPts val="800"/>
              </a:spcBef>
              <a:defRPr b="1" i="1" sz="1200"/>
            </a:pPr>
            <a:r>
              <a:rPr sz="1400"/>
              <a:t>Psalm</a:t>
            </a:r>
            <a:r>
              <a:t> </a:t>
            </a:r>
            <a:endParaRPr b="0" i="0"/>
          </a:p>
          <a:p>
            <a:pPr defTabSz="828039">
              <a:lnSpc>
                <a:spcPct val="107916"/>
              </a:lnSpc>
              <a:spcBef>
                <a:spcPts val="800"/>
              </a:spcBef>
              <a:defRPr b="1" i="1" sz="1400"/>
            </a:pPr>
            <a:r>
              <a:t>Predikan</a:t>
            </a:r>
            <a:endParaRPr b="0" i="0"/>
          </a:p>
          <a:p>
            <a:pPr defTabSz="828039">
              <a:lnSpc>
                <a:spcPct val="107916"/>
              </a:lnSpc>
              <a:spcBef>
                <a:spcPts val="800"/>
              </a:spcBef>
              <a:defRPr b="1" i="1" sz="1400"/>
            </a:pPr>
            <a:r>
              <a:t>Syndabekännelse, bön om förlåtelse</a:t>
            </a:r>
            <a:endParaRPr b="0" i="0"/>
          </a:p>
          <a:p>
            <a:pPr defTabSz="828039">
              <a:lnSpc>
                <a:spcPct val="107916"/>
              </a:lnSpc>
              <a:spcBef>
                <a:spcPts val="800"/>
              </a:spcBef>
              <a:defRPr sz="1200"/>
            </a:pPr>
            <a:r>
              <a:t> </a:t>
            </a:r>
            <a:br/>
            <a:r>
              <a:t>Jag bekänner inför dig, helige Gud, </a:t>
            </a:r>
          </a:p>
          <a:p>
            <a:pPr defTabSz="828039">
              <a:lnSpc>
                <a:spcPct val="107916"/>
              </a:lnSpc>
              <a:spcBef>
                <a:spcPts val="800"/>
              </a:spcBef>
              <a:defRPr sz="1200"/>
            </a:pPr>
            <a:r>
              <a:t>Att jag ofta och på många sätt har syndat med tankar, ord och gärningar. </a:t>
            </a:r>
          </a:p>
          <a:p>
            <a:pPr defTabSz="828039">
              <a:lnSpc>
                <a:spcPct val="107916"/>
              </a:lnSpc>
              <a:spcBef>
                <a:spcPts val="800"/>
              </a:spcBef>
              <a:defRPr sz="1200"/>
            </a:pPr>
            <a:r>
              <a:t>Tänk på mig i barmhärtighet och förlåt mig för Jesu Kristi skull vad jag har brutit.</a:t>
            </a:r>
          </a:p>
          <a:p>
            <a:pPr defTabSz="828039">
              <a:lnSpc>
                <a:spcPct val="107916"/>
              </a:lnSpc>
              <a:spcBef>
                <a:spcPts val="800"/>
              </a:spcBef>
              <a:defRPr sz="1200"/>
            </a:pPr>
            <a:r>
              <a:t> </a:t>
            </a:r>
            <a:br/>
            <a:r>
              <a:t>Herre, hör nu varje hjärtas tysta bekännelse:</a:t>
            </a:r>
            <a:br/>
            <a:r>
              <a:t>Till dig som ber om dina synders förlåtelse säger jag på Jesu Kristi uppdrag: Du är förlåten…	</a:t>
            </a:r>
          </a:p>
          <a:p>
            <a:pPr defTabSz="828039">
              <a:lnSpc>
                <a:spcPct val="107916"/>
              </a:lnSpc>
              <a:spcBef>
                <a:spcPts val="800"/>
              </a:spcBef>
              <a:defRPr b="1" i="1" sz="1400"/>
            </a:pPr>
            <a:r>
              <a:t>Tackbön</a:t>
            </a:r>
            <a:endParaRPr b="0" i="0"/>
          </a:p>
          <a:p>
            <a:pPr>
              <a:defRPr sz="1200"/>
            </a:pPr>
            <a:br/>
            <a:r>
              <a:t>Gud, vår Fader, tack för att vägen till dig </a:t>
            </a:r>
          </a:p>
          <a:p>
            <a:pPr>
              <a:defRPr sz="1200"/>
            </a:pPr>
            <a:r>
              <a:t>alltid är öppen genom Jesus Kristus. </a:t>
            </a:r>
          </a:p>
          <a:p>
            <a:pPr>
              <a:defRPr sz="1200"/>
            </a:pPr>
            <a:r>
              <a:t>Hjälp oss att leva i din förlåtelse. Stärk vår </a:t>
            </a:r>
          </a:p>
          <a:p>
            <a:pPr>
              <a:defRPr sz="1200"/>
            </a:pPr>
            <a:r>
              <a:t>tro, öka vårt hopp och uppliva vår kärlek. Amen.</a:t>
            </a:r>
          </a:p>
          <a:p>
            <a:pPr defTabSz="828039">
              <a:lnSpc>
                <a:spcPct val="107916"/>
              </a:lnSpc>
              <a:spcBef>
                <a:spcPts val="800"/>
              </a:spcBef>
              <a:defRPr b="1" i="1" sz="1400"/>
            </a:pPr>
            <a:r>
              <a:t>Psalm, Kollekt </a:t>
            </a:r>
            <a:endParaRPr b="0" i="0"/>
          </a:p>
          <a:p>
            <a:pPr defTabSz="828039">
              <a:lnSpc>
                <a:spcPct val="107916"/>
              </a:lnSpc>
              <a:spcBef>
                <a:spcPts val="800"/>
              </a:spcBef>
              <a:defRPr b="1" i="1" sz="1400"/>
            </a:pPr>
            <a:r>
              <a:t>Trosbekännelsen</a:t>
            </a:r>
            <a:endParaRPr b="0" i="0"/>
          </a:p>
          <a:p>
            <a:pPr defTabSz="828039">
              <a:lnSpc>
                <a:spcPct val="107916"/>
              </a:lnSpc>
              <a:spcBef>
                <a:spcPts val="800"/>
              </a:spcBef>
              <a:defRPr b="1" i="1" sz="1400"/>
            </a:pPr>
            <a:r>
              <a:t>Lovsägelsen</a:t>
            </a:r>
            <a:endParaRPr b="0" i="0"/>
          </a:p>
          <a:p>
            <a:pPr defTabSz="828039">
              <a:lnSpc>
                <a:spcPct val="107916"/>
              </a:lnSpc>
              <a:spcBef>
                <a:spcPts val="800"/>
              </a:spcBef>
              <a:defRPr sz="1200"/>
            </a:pPr>
            <a:r>
              <a:t>Upplyft era hjärtan till Gud</a:t>
            </a:r>
          </a:p>
          <a:p>
            <a:pPr defTabSz="828039">
              <a:lnSpc>
                <a:spcPct val="107916"/>
              </a:lnSpc>
              <a:spcBef>
                <a:spcPts val="800"/>
              </a:spcBef>
              <a:defRPr sz="1200"/>
            </a:pPr>
            <a:r>
              <a:rPr b="1"/>
              <a:t> </a:t>
            </a:r>
            <a:r>
              <a:t>Vi upplyfter våra hjärtan</a:t>
            </a:r>
          </a:p>
          <a:p>
            <a:pPr defTabSz="828039">
              <a:lnSpc>
                <a:spcPct val="107916"/>
              </a:lnSpc>
              <a:spcBef>
                <a:spcPts val="800"/>
              </a:spcBef>
              <a:defRPr sz="1200"/>
            </a:pPr>
            <a:r>
              <a:t>(Låt oss) tacka Gud vår Herre</a:t>
            </a:r>
          </a:p>
          <a:p>
            <a:pPr defTabSz="828039">
              <a:lnSpc>
                <a:spcPct val="107916"/>
              </a:lnSpc>
              <a:spcBef>
                <a:spcPts val="800"/>
              </a:spcBef>
              <a:defRPr sz="1200"/>
            </a:pPr>
            <a:r>
              <a:rPr b="1"/>
              <a:t> </a:t>
            </a:r>
            <a:r>
              <a:t>Allena Gud du är värd vårt tack och lov</a:t>
            </a:r>
          </a:p>
          <a:p>
            <a:pPr defTabSz="828039">
              <a:lnSpc>
                <a:spcPct val="107916"/>
              </a:lnSpc>
              <a:spcBef>
                <a:spcPts val="800"/>
              </a:spcBef>
              <a:defRPr sz="1200"/>
            </a:pPr>
            <a:r>
              <a:t>Ja sannerligen, du ensam är värd vårt lov….</a:t>
            </a:r>
          </a:p>
          <a:p>
            <a:pPr defTabSz="828039">
              <a:lnSpc>
                <a:spcPct val="107916"/>
              </a:lnSpc>
              <a:spcBef>
                <a:spcPts val="800"/>
              </a:spcBef>
              <a:defRPr b="1" sz="1200"/>
            </a:pPr>
            <a:r>
              <a:rPr sz="1400"/>
              <a:t>Helig</a:t>
            </a:r>
            <a:r>
              <a:t> </a:t>
            </a:r>
            <a:endParaRPr b="0"/>
          </a:p>
          <a:p>
            <a:pPr defTabSz="828039">
              <a:lnSpc>
                <a:spcPct val="107916"/>
              </a:lnSpc>
              <a:spcBef>
                <a:spcPts val="800"/>
              </a:spcBef>
              <a:defRPr sz="1200"/>
            </a:pPr>
            <a:r>
              <a:t>Helig, helig, helig, Herre Sebaot ://</a:t>
            </a:r>
          </a:p>
          <a:p>
            <a:pPr defTabSz="828039">
              <a:lnSpc>
                <a:spcPct val="107916"/>
              </a:lnSpc>
              <a:spcBef>
                <a:spcPts val="800"/>
              </a:spcBef>
              <a:defRPr sz="1200"/>
            </a:pPr>
            <a:r>
              <a:t>Hela jorden är full av din härlighet://</a:t>
            </a:r>
            <a:endParaRPr sz="1100"/>
          </a:p>
          <a:p>
            <a:pPr defTabSz="828039">
              <a:lnSpc>
                <a:spcPct val="107916"/>
              </a:lnSpc>
              <a:spcBef>
                <a:spcPts val="800"/>
              </a:spcBef>
              <a:defRPr sz="1200"/>
            </a:pPr>
            <a:r>
              <a:t>Hela jorden är full av din härlighet, ära vare Gud.</a:t>
            </a:r>
          </a:p>
        </p:txBody>
      </p:sp>
      <p:pic>
        <p:nvPicPr>
          <p:cNvPr id="140" name="Image" descr="Image"/>
          <p:cNvPicPr>
            <a:picLocks noChangeAspect="1"/>
          </p:cNvPicPr>
          <p:nvPr/>
        </p:nvPicPr>
        <p:blipFill>
          <a:blip r:embed="rId3">
            <a:extLst/>
          </a:blip>
          <a:stretch>
            <a:fillRect/>
          </a:stretch>
        </p:blipFill>
        <p:spPr>
          <a:xfrm>
            <a:off x="271264" y="391700"/>
            <a:ext cx="231915" cy="231915"/>
          </a:xfrm>
          <a:prstGeom prst="rect">
            <a:avLst/>
          </a:prstGeom>
          <a:ln w="12700">
            <a:miter lim="400000"/>
          </a:ln>
        </p:spPr>
      </p:pic>
      <p:pic>
        <p:nvPicPr>
          <p:cNvPr id="141" name="Image" descr="Image"/>
          <p:cNvPicPr>
            <a:picLocks noChangeAspect="1"/>
          </p:cNvPicPr>
          <p:nvPr/>
        </p:nvPicPr>
        <p:blipFill>
          <a:blip r:embed="rId3">
            <a:extLst/>
          </a:blip>
          <a:stretch>
            <a:fillRect/>
          </a:stretch>
        </p:blipFill>
        <p:spPr>
          <a:xfrm>
            <a:off x="271264" y="391700"/>
            <a:ext cx="231915" cy="231915"/>
          </a:xfrm>
          <a:prstGeom prst="rect">
            <a:avLst/>
          </a:prstGeom>
          <a:ln w="12700">
            <a:miter lim="400000"/>
          </a:ln>
        </p:spPr>
      </p:pic>
      <p:pic>
        <p:nvPicPr>
          <p:cNvPr id="142" name="small-crowd.jpg" descr="small-crowd.jpg"/>
          <p:cNvPicPr>
            <a:picLocks noChangeAspect="0"/>
          </p:cNvPicPr>
          <p:nvPr/>
        </p:nvPicPr>
        <p:blipFill>
          <a:blip r:embed="rId4">
            <a:extLst/>
          </a:blip>
          <a:srcRect l="22692" t="18280" r="22692" b="25374"/>
          <a:stretch>
            <a:fillRect/>
          </a:stretch>
        </p:blipFill>
        <p:spPr>
          <a:xfrm>
            <a:off x="271264" y="391700"/>
            <a:ext cx="228601" cy="228755"/>
          </a:xfrm>
          <a:custGeom>
            <a:avLst/>
            <a:gdLst/>
            <a:ahLst/>
            <a:cxnLst>
              <a:cxn ang="0">
                <a:pos x="wd2" y="hd2"/>
              </a:cxn>
              <a:cxn ang="5400000">
                <a:pos x="wd2" y="hd2"/>
              </a:cxn>
              <a:cxn ang="10800000">
                <a:pos x="wd2" y="hd2"/>
              </a:cxn>
              <a:cxn ang="16200000">
                <a:pos x="wd2" y="hd2"/>
              </a:cxn>
            </a:cxnLst>
            <a:rect l="0" t="0" r="r" b="b"/>
            <a:pathLst>
              <a:path w="21600" h="21460" fill="norm" stroke="1" extrusionOk="0">
                <a:moveTo>
                  <a:pt x="10613" y="12"/>
                </a:moveTo>
                <a:cubicBezTo>
                  <a:pt x="9346" y="140"/>
                  <a:pt x="8543" y="797"/>
                  <a:pt x="8288" y="1874"/>
                </a:cubicBezTo>
                <a:cubicBezTo>
                  <a:pt x="8050" y="2876"/>
                  <a:pt x="8879" y="4153"/>
                  <a:pt x="9938" y="4443"/>
                </a:cubicBezTo>
                <a:cubicBezTo>
                  <a:pt x="10600" y="4624"/>
                  <a:pt x="11666" y="4512"/>
                  <a:pt x="12263" y="4182"/>
                </a:cubicBezTo>
                <a:cubicBezTo>
                  <a:pt x="12851" y="3857"/>
                  <a:pt x="13388" y="2953"/>
                  <a:pt x="13388" y="2283"/>
                </a:cubicBezTo>
                <a:cubicBezTo>
                  <a:pt x="13388" y="982"/>
                  <a:pt x="12043" y="-132"/>
                  <a:pt x="10613" y="12"/>
                </a:cubicBezTo>
                <a:close/>
                <a:moveTo>
                  <a:pt x="3675" y="1539"/>
                </a:moveTo>
                <a:cubicBezTo>
                  <a:pt x="2786" y="1639"/>
                  <a:pt x="2223" y="2040"/>
                  <a:pt x="1913" y="2767"/>
                </a:cubicBezTo>
                <a:cubicBezTo>
                  <a:pt x="1477" y="3788"/>
                  <a:pt x="1913" y="4816"/>
                  <a:pt x="2963" y="5225"/>
                </a:cubicBezTo>
                <a:cubicBezTo>
                  <a:pt x="4533" y="5836"/>
                  <a:pt x="6181" y="4812"/>
                  <a:pt x="6038" y="3326"/>
                </a:cubicBezTo>
                <a:cubicBezTo>
                  <a:pt x="5924" y="2150"/>
                  <a:pt x="4920" y="1398"/>
                  <a:pt x="3675" y="1539"/>
                </a:cubicBezTo>
                <a:close/>
                <a:moveTo>
                  <a:pt x="18563" y="1650"/>
                </a:moveTo>
                <a:cubicBezTo>
                  <a:pt x="17881" y="1394"/>
                  <a:pt x="17054" y="1468"/>
                  <a:pt x="16350" y="1948"/>
                </a:cubicBezTo>
                <a:cubicBezTo>
                  <a:pt x="15095" y="2804"/>
                  <a:pt x="15356" y="4663"/>
                  <a:pt x="16800" y="5225"/>
                </a:cubicBezTo>
                <a:cubicBezTo>
                  <a:pt x="18379" y="5839"/>
                  <a:pt x="20047" y="4763"/>
                  <a:pt x="19875" y="3251"/>
                </a:cubicBezTo>
                <a:cubicBezTo>
                  <a:pt x="19786" y="2473"/>
                  <a:pt x="19244" y="1907"/>
                  <a:pt x="18563" y="1650"/>
                </a:cubicBezTo>
                <a:close/>
                <a:moveTo>
                  <a:pt x="10763" y="5299"/>
                </a:moveTo>
                <a:cubicBezTo>
                  <a:pt x="6246" y="5306"/>
                  <a:pt x="6375" y="5161"/>
                  <a:pt x="6375" y="9357"/>
                </a:cubicBezTo>
                <a:cubicBezTo>
                  <a:pt x="6375" y="12612"/>
                  <a:pt x="6418" y="12713"/>
                  <a:pt x="7463" y="13341"/>
                </a:cubicBezTo>
                <a:lnTo>
                  <a:pt x="7988" y="13639"/>
                </a:lnTo>
                <a:lnTo>
                  <a:pt x="8063" y="17176"/>
                </a:lnTo>
                <a:cubicBezTo>
                  <a:pt x="8138" y="20696"/>
                  <a:pt x="8207" y="21205"/>
                  <a:pt x="8700" y="21383"/>
                </a:cubicBezTo>
                <a:cubicBezTo>
                  <a:pt x="8806" y="21421"/>
                  <a:pt x="9767" y="21452"/>
                  <a:pt x="10838" y="21458"/>
                </a:cubicBezTo>
                <a:cubicBezTo>
                  <a:pt x="12709" y="21468"/>
                  <a:pt x="12804" y="21444"/>
                  <a:pt x="13163" y="21123"/>
                </a:cubicBezTo>
                <a:lnTo>
                  <a:pt x="13538" y="20788"/>
                </a:lnTo>
                <a:lnTo>
                  <a:pt x="13538" y="17325"/>
                </a:lnTo>
                <a:lnTo>
                  <a:pt x="13538" y="13825"/>
                </a:lnTo>
                <a:lnTo>
                  <a:pt x="13950" y="13490"/>
                </a:lnTo>
                <a:cubicBezTo>
                  <a:pt x="14180" y="13307"/>
                  <a:pt x="14517" y="13037"/>
                  <a:pt x="14700" y="12894"/>
                </a:cubicBezTo>
                <a:cubicBezTo>
                  <a:pt x="15257" y="12460"/>
                  <a:pt x="15391" y="11683"/>
                  <a:pt x="15338" y="9022"/>
                </a:cubicBezTo>
                <a:cubicBezTo>
                  <a:pt x="15261" y="5232"/>
                  <a:pt x="15294" y="5292"/>
                  <a:pt x="10763" y="5299"/>
                </a:cubicBezTo>
                <a:close/>
                <a:moveTo>
                  <a:pt x="3450" y="5969"/>
                </a:moveTo>
                <a:cubicBezTo>
                  <a:pt x="198" y="5969"/>
                  <a:pt x="0" y="6172"/>
                  <a:pt x="0" y="9581"/>
                </a:cubicBezTo>
                <a:cubicBezTo>
                  <a:pt x="0" y="11974"/>
                  <a:pt x="129" y="12355"/>
                  <a:pt x="975" y="12932"/>
                </a:cubicBezTo>
                <a:lnTo>
                  <a:pt x="1500" y="13304"/>
                </a:lnTo>
                <a:lnTo>
                  <a:pt x="1538" y="16357"/>
                </a:lnTo>
                <a:cubicBezTo>
                  <a:pt x="1579" y="19127"/>
                  <a:pt x="1611" y="19410"/>
                  <a:pt x="1875" y="19671"/>
                </a:cubicBezTo>
                <a:cubicBezTo>
                  <a:pt x="2137" y="19929"/>
                  <a:pt x="2339" y="19970"/>
                  <a:pt x="3863" y="19968"/>
                </a:cubicBezTo>
                <a:cubicBezTo>
                  <a:pt x="4791" y="19967"/>
                  <a:pt x="5645" y="19912"/>
                  <a:pt x="5738" y="19857"/>
                </a:cubicBezTo>
                <a:cubicBezTo>
                  <a:pt x="6180" y="19592"/>
                  <a:pt x="6225" y="19121"/>
                  <a:pt x="6225" y="16431"/>
                </a:cubicBezTo>
                <a:lnTo>
                  <a:pt x="6225" y="13676"/>
                </a:lnTo>
                <a:lnTo>
                  <a:pt x="5813" y="13118"/>
                </a:lnTo>
                <a:lnTo>
                  <a:pt x="5400" y="12597"/>
                </a:lnTo>
                <a:lnTo>
                  <a:pt x="5400" y="9283"/>
                </a:lnTo>
                <a:lnTo>
                  <a:pt x="5400" y="5969"/>
                </a:lnTo>
                <a:lnTo>
                  <a:pt x="3450" y="5969"/>
                </a:lnTo>
                <a:close/>
                <a:moveTo>
                  <a:pt x="16125" y="5969"/>
                </a:moveTo>
                <a:lnTo>
                  <a:pt x="16238" y="6416"/>
                </a:lnTo>
                <a:cubicBezTo>
                  <a:pt x="16298" y="6659"/>
                  <a:pt x="16350" y="8078"/>
                  <a:pt x="16350" y="9581"/>
                </a:cubicBezTo>
                <a:lnTo>
                  <a:pt x="16350" y="12299"/>
                </a:lnTo>
                <a:lnTo>
                  <a:pt x="15863" y="13043"/>
                </a:lnTo>
                <a:lnTo>
                  <a:pt x="15338" y="13751"/>
                </a:lnTo>
                <a:lnTo>
                  <a:pt x="15375" y="16580"/>
                </a:lnTo>
                <a:cubicBezTo>
                  <a:pt x="15417" y="19130"/>
                  <a:pt x="15451" y="19412"/>
                  <a:pt x="15713" y="19671"/>
                </a:cubicBezTo>
                <a:cubicBezTo>
                  <a:pt x="15974" y="19929"/>
                  <a:pt x="16177" y="19970"/>
                  <a:pt x="17700" y="19968"/>
                </a:cubicBezTo>
                <a:cubicBezTo>
                  <a:pt x="18628" y="19967"/>
                  <a:pt x="19483" y="19912"/>
                  <a:pt x="19575" y="19857"/>
                </a:cubicBezTo>
                <a:cubicBezTo>
                  <a:pt x="20022" y="19590"/>
                  <a:pt x="20063" y="19107"/>
                  <a:pt x="20063" y="16245"/>
                </a:cubicBezTo>
                <a:lnTo>
                  <a:pt x="20063" y="13304"/>
                </a:lnTo>
                <a:lnTo>
                  <a:pt x="20625" y="12932"/>
                </a:lnTo>
                <a:cubicBezTo>
                  <a:pt x="21485" y="12345"/>
                  <a:pt x="21600" y="11985"/>
                  <a:pt x="21600" y="9506"/>
                </a:cubicBezTo>
                <a:cubicBezTo>
                  <a:pt x="21600" y="6107"/>
                  <a:pt x="21467" y="5969"/>
                  <a:pt x="18113" y="5969"/>
                </a:cubicBezTo>
                <a:lnTo>
                  <a:pt x="16125" y="5969"/>
                </a:lnTo>
                <a:close/>
              </a:path>
            </a:pathLst>
          </a:custGeom>
          <a:ln w="12700">
            <a:miter lim="400000"/>
          </a:ln>
        </p:spPr>
      </p:pic>
      <p:pic>
        <p:nvPicPr>
          <p:cNvPr id="143" name="Image" descr="Image"/>
          <p:cNvPicPr>
            <a:picLocks noChangeAspect="1"/>
          </p:cNvPicPr>
          <p:nvPr/>
        </p:nvPicPr>
        <p:blipFill>
          <a:blip r:embed="rId5">
            <a:extLst/>
          </a:blip>
          <a:stretch>
            <a:fillRect/>
          </a:stretch>
        </p:blipFill>
        <p:spPr>
          <a:xfrm>
            <a:off x="271264" y="391700"/>
            <a:ext cx="268288" cy="268288"/>
          </a:xfrm>
          <a:prstGeom prst="rect">
            <a:avLst/>
          </a:prstGeom>
          <a:ln w="12700">
            <a:miter lim="400000"/>
          </a:ln>
        </p:spPr>
      </p:pic>
      <p:pic>
        <p:nvPicPr>
          <p:cNvPr id="144" name="small-crowd.jpg" descr="small-crowd.jpg"/>
          <p:cNvPicPr>
            <a:picLocks noChangeAspect="0"/>
          </p:cNvPicPr>
          <p:nvPr/>
        </p:nvPicPr>
        <p:blipFill>
          <a:blip r:embed="rId4">
            <a:extLst/>
          </a:blip>
          <a:srcRect l="22692" t="18280" r="22692" b="25374"/>
          <a:stretch>
            <a:fillRect/>
          </a:stretch>
        </p:blipFill>
        <p:spPr>
          <a:xfrm>
            <a:off x="271264" y="391700"/>
            <a:ext cx="228601" cy="228755"/>
          </a:xfrm>
          <a:custGeom>
            <a:avLst/>
            <a:gdLst/>
            <a:ahLst/>
            <a:cxnLst>
              <a:cxn ang="0">
                <a:pos x="wd2" y="hd2"/>
              </a:cxn>
              <a:cxn ang="5400000">
                <a:pos x="wd2" y="hd2"/>
              </a:cxn>
              <a:cxn ang="10800000">
                <a:pos x="wd2" y="hd2"/>
              </a:cxn>
              <a:cxn ang="16200000">
                <a:pos x="wd2" y="hd2"/>
              </a:cxn>
            </a:cxnLst>
            <a:rect l="0" t="0" r="r" b="b"/>
            <a:pathLst>
              <a:path w="21600" h="21460" fill="norm" stroke="1" extrusionOk="0">
                <a:moveTo>
                  <a:pt x="10612" y="12"/>
                </a:moveTo>
                <a:cubicBezTo>
                  <a:pt x="9346" y="140"/>
                  <a:pt x="8543" y="797"/>
                  <a:pt x="8287" y="1874"/>
                </a:cubicBezTo>
                <a:cubicBezTo>
                  <a:pt x="8050" y="2876"/>
                  <a:pt x="8879" y="4153"/>
                  <a:pt x="9937" y="4443"/>
                </a:cubicBezTo>
                <a:cubicBezTo>
                  <a:pt x="10600" y="4624"/>
                  <a:pt x="11666" y="4512"/>
                  <a:pt x="12262" y="4182"/>
                </a:cubicBezTo>
                <a:cubicBezTo>
                  <a:pt x="12851" y="3857"/>
                  <a:pt x="13387" y="2953"/>
                  <a:pt x="13387" y="2283"/>
                </a:cubicBezTo>
                <a:cubicBezTo>
                  <a:pt x="13388" y="982"/>
                  <a:pt x="12043" y="-132"/>
                  <a:pt x="10612" y="12"/>
                </a:cubicBezTo>
                <a:close/>
                <a:moveTo>
                  <a:pt x="3675" y="1539"/>
                </a:moveTo>
                <a:cubicBezTo>
                  <a:pt x="2786" y="1639"/>
                  <a:pt x="2223" y="2040"/>
                  <a:pt x="1912" y="2767"/>
                </a:cubicBezTo>
                <a:cubicBezTo>
                  <a:pt x="1477" y="3788"/>
                  <a:pt x="1913" y="4816"/>
                  <a:pt x="2962" y="5225"/>
                </a:cubicBezTo>
                <a:cubicBezTo>
                  <a:pt x="4533" y="5836"/>
                  <a:pt x="6181" y="4812"/>
                  <a:pt x="6037" y="3326"/>
                </a:cubicBezTo>
                <a:cubicBezTo>
                  <a:pt x="5924" y="2150"/>
                  <a:pt x="4920" y="1398"/>
                  <a:pt x="3675" y="1539"/>
                </a:cubicBezTo>
                <a:close/>
                <a:moveTo>
                  <a:pt x="18562" y="1650"/>
                </a:moveTo>
                <a:cubicBezTo>
                  <a:pt x="17881" y="1394"/>
                  <a:pt x="17054" y="1468"/>
                  <a:pt x="16350" y="1948"/>
                </a:cubicBezTo>
                <a:cubicBezTo>
                  <a:pt x="15095" y="2804"/>
                  <a:pt x="15356" y="4663"/>
                  <a:pt x="16800" y="5225"/>
                </a:cubicBezTo>
                <a:cubicBezTo>
                  <a:pt x="18379" y="5839"/>
                  <a:pt x="20047" y="4763"/>
                  <a:pt x="19875" y="3251"/>
                </a:cubicBezTo>
                <a:cubicBezTo>
                  <a:pt x="19786" y="2473"/>
                  <a:pt x="19244" y="1907"/>
                  <a:pt x="18562" y="1650"/>
                </a:cubicBezTo>
                <a:close/>
                <a:moveTo>
                  <a:pt x="10762" y="5299"/>
                </a:moveTo>
                <a:cubicBezTo>
                  <a:pt x="6246" y="5306"/>
                  <a:pt x="6375" y="5161"/>
                  <a:pt x="6375" y="9357"/>
                </a:cubicBezTo>
                <a:cubicBezTo>
                  <a:pt x="6375" y="12612"/>
                  <a:pt x="6418" y="12713"/>
                  <a:pt x="7462" y="13341"/>
                </a:cubicBezTo>
                <a:lnTo>
                  <a:pt x="7987" y="13639"/>
                </a:lnTo>
                <a:lnTo>
                  <a:pt x="8062" y="17176"/>
                </a:lnTo>
                <a:cubicBezTo>
                  <a:pt x="8138" y="20696"/>
                  <a:pt x="8207" y="21205"/>
                  <a:pt x="8700" y="21383"/>
                </a:cubicBezTo>
                <a:cubicBezTo>
                  <a:pt x="8806" y="21421"/>
                  <a:pt x="9767" y="21452"/>
                  <a:pt x="10837" y="21458"/>
                </a:cubicBezTo>
                <a:cubicBezTo>
                  <a:pt x="12709" y="21468"/>
                  <a:pt x="12804" y="21444"/>
                  <a:pt x="13162" y="21123"/>
                </a:cubicBezTo>
                <a:lnTo>
                  <a:pt x="13537" y="20788"/>
                </a:lnTo>
                <a:lnTo>
                  <a:pt x="13537" y="17325"/>
                </a:lnTo>
                <a:lnTo>
                  <a:pt x="13537" y="13825"/>
                </a:lnTo>
                <a:lnTo>
                  <a:pt x="13950" y="13490"/>
                </a:lnTo>
                <a:cubicBezTo>
                  <a:pt x="14180" y="13307"/>
                  <a:pt x="14517" y="13037"/>
                  <a:pt x="14700" y="12894"/>
                </a:cubicBezTo>
                <a:cubicBezTo>
                  <a:pt x="15257" y="12460"/>
                  <a:pt x="15391" y="11683"/>
                  <a:pt x="15337" y="9022"/>
                </a:cubicBezTo>
                <a:cubicBezTo>
                  <a:pt x="15261" y="5232"/>
                  <a:pt x="15294" y="5292"/>
                  <a:pt x="10762" y="5299"/>
                </a:cubicBezTo>
                <a:close/>
                <a:moveTo>
                  <a:pt x="3450" y="5969"/>
                </a:moveTo>
                <a:cubicBezTo>
                  <a:pt x="198" y="5969"/>
                  <a:pt x="0" y="6172"/>
                  <a:pt x="0" y="9581"/>
                </a:cubicBezTo>
                <a:cubicBezTo>
                  <a:pt x="0" y="11974"/>
                  <a:pt x="129" y="12355"/>
                  <a:pt x="975" y="12932"/>
                </a:cubicBezTo>
                <a:lnTo>
                  <a:pt x="1500" y="13304"/>
                </a:lnTo>
                <a:lnTo>
                  <a:pt x="1537" y="16357"/>
                </a:lnTo>
                <a:cubicBezTo>
                  <a:pt x="1579" y="19127"/>
                  <a:pt x="1611" y="19410"/>
                  <a:pt x="1875" y="19671"/>
                </a:cubicBezTo>
                <a:cubicBezTo>
                  <a:pt x="2137" y="19929"/>
                  <a:pt x="2339" y="19970"/>
                  <a:pt x="3862" y="19968"/>
                </a:cubicBezTo>
                <a:cubicBezTo>
                  <a:pt x="4791" y="19967"/>
                  <a:pt x="5645" y="19912"/>
                  <a:pt x="5737" y="19857"/>
                </a:cubicBezTo>
                <a:cubicBezTo>
                  <a:pt x="6180" y="19592"/>
                  <a:pt x="6225" y="19121"/>
                  <a:pt x="6225" y="16431"/>
                </a:cubicBezTo>
                <a:lnTo>
                  <a:pt x="6225" y="13676"/>
                </a:lnTo>
                <a:lnTo>
                  <a:pt x="5812" y="13118"/>
                </a:lnTo>
                <a:lnTo>
                  <a:pt x="5400" y="12597"/>
                </a:lnTo>
                <a:lnTo>
                  <a:pt x="5400" y="9283"/>
                </a:lnTo>
                <a:lnTo>
                  <a:pt x="5400" y="5969"/>
                </a:lnTo>
                <a:lnTo>
                  <a:pt x="3450" y="5969"/>
                </a:lnTo>
                <a:close/>
                <a:moveTo>
                  <a:pt x="16125" y="5969"/>
                </a:moveTo>
                <a:lnTo>
                  <a:pt x="16237" y="6416"/>
                </a:lnTo>
                <a:cubicBezTo>
                  <a:pt x="16298" y="6659"/>
                  <a:pt x="16350" y="8078"/>
                  <a:pt x="16350" y="9581"/>
                </a:cubicBezTo>
                <a:lnTo>
                  <a:pt x="16350" y="12299"/>
                </a:lnTo>
                <a:lnTo>
                  <a:pt x="15862" y="13043"/>
                </a:lnTo>
                <a:lnTo>
                  <a:pt x="15337" y="13751"/>
                </a:lnTo>
                <a:lnTo>
                  <a:pt x="15375" y="16580"/>
                </a:lnTo>
                <a:cubicBezTo>
                  <a:pt x="15417" y="19130"/>
                  <a:pt x="15451" y="19412"/>
                  <a:pt x="15712" y="19671"/>
                </a:cubicBezTo>
                <a:cubicBezTo>
                  <a:pt x="15974" y="19929"/>
                  <a:pt x="16177" y="19970"/>
                  <a:pt x="17700" y="19968"/>
                </a:cubicBezTo>
                <a:cubicBezTo>
                  <a:pt x="18628" y="19967"/>
                  <a:pt x="19483" y="19912"/>
                  <a:pt x="19575" y="19857"/>
                </a:cubicBezTo>
                <a:cubicBezTo>
                  <a:pt x="20022" y="19590"/>
                  <a:pt x="20062" y="19107"/>
                  <a:pt x="20062" y="16245"/>
                </a:cubicBezTo>
                <a:lnTo>
                  <a:pt x="20062" y="13304"/>
                </a:lnTo>
                <a:lnTo>
                  <a:pt x="20625" y="12932"/>
                </a:lnTo>
                <a:cubicBezTo>
                  <a:pt x="21485" y="12345"/>
                  <a:pt x="21600" y="11985"/>
                  <a:pt x="21600" y="9506"/>
                </a:cubicBezTo>
                <a:cubicBezTo>
                  <a:pt x="21600" y="6107"/>
                  <a:pt x="21467" y="5969"/>
                  <a:pt x="18112" y="5969"/>
                </a:cubicBezTo>
                <a:lnTo>
                  <a:pt x="16125" y="5969"/>
                </a:lnTo>
                <a:close/>
              </a:path>
            </a:pathLst>
          </a:custGeom>
          <a:ln w="12700">
            <a:miter lim="400000"/>
          </a:ln>
        </p:spPr>
      </p:pic>
      <p:pic>
        <p:nvPicPr>
          <p:cNvPr id="145" name="Image" descr="Image"/>
          <p:cNvPicPr>
            <a:picLocks noChangeAspect="1"/>
          </p:cNvPicPr>
          <p:nvPr/>
        </p:nvPicPr>
        <p:blipFill>
          <a:blip r:embed="rId3">
            <a:extLst/>
          </a:blip>
          <a:stretch>
            <a:fillRect/>
          </a:stretch>
        </p:blipFill>
        <p:spPr>
          <a:xfrm>
            <a:off x="271264" y="391700"/>
            <a:ext cx="231915" cy="231915"/>
          </a:xfrm>
          <a:prstGeom prst="rect">
            <a:avLst/>
          </a:prstGeom>
          <a:ln w="12700">
            <a:miter lim="400000"/>
          </a:ln>
        </p:spPr>
      </p:pic>
      <p:pic>
        <p:nvPicPr>
          <p:cNvPr id="146" name="Image" descr="Image"/>
          <p:cNvPicPr>
            <a:picLocks noChangeAspect="1"/>
          </p:cNvPicPr>
          <p:nvPr/>
        </p:nvPicPr>
        <p:blipFill>
          <a:blip r:embed="rId5">
            <a:extLst/>
          </a:blip>
          <a:stretch>
            <a:fillRect/>
          </a:stretch>
        </p:blipFill>
        <p:spPr>
          <a:xfrm>
            <a:off x="271264" y="391700"/>
            <a:ext cx="268288" cy="268288"/>
          </a:xfrm>
          <a:prstGeom prst="rect">
            <a:avLst/>
          </a:prstGeom>
          <a:ln w="12700">
            <a:miter lim="400000"/>
          </a:ln>
        </p:spPr>
      </p:pic>
      <p:pic>
        <p:nvPicPr>
          <p:cNvPr id="147" name="small-crowd.jpg" descr="small-crowd.jpg"/>
          <p:cNvPicPr>
            <a:picLocks noChangeAspect="0"/>
          </p:cNvPicPr>
          <p:nvPr/>
        </p:nvPicPr>
        <p:blipFill>
          <a:blip r:embed="rId4">
            <a:extLst/>
          </a:blip>
          <a:srcRect l="22692" t="18280" r="22692" b="25374"/>
          <a:stretch>
            <a:fillRect/>
          </a:stretch>
        </p:blipFill>
        <p:spPr>
          <a:xfrm>
            <a:off x="271264" y="391700"/>
            <a:ext cx="228601" cy="228755"/>
          </a:xfrm>
          <a:custGeom>
            <a:avLst/>
            <a:gdLst/>
            <a:ahLst/>
            <a:cxnLst>
              <a:cxn ang="0">
                <a:pos x="wd2" y="hd2"/>
              </a:cxn>
              <a:cxn ang="5400000">
                <a:pos x="wd2" y="hd2"/>
              </a:cxn>
              <a:cxn ang="10800000">
                <a:pos x="wd2" y="hd2"/>
              </a:cxn>
              <a:cxn ang="16200000">
                <a:pos x="wd2" y="hd2"/>
              </a:cxn>
            </a:cxnLst>
            <a:rect l="0" t="0" r="r" b="b"/>
            <a:pathLst>
              <a:path w="21600" h="21460" fill="norm" stroke="1" extrusionOk="0">
                <a:moveTo>
                  <a:pt x="10612" y="12"/>
                </a:moveTo>
                <a:cubicBezTo>
                  <a:pt x="9346" y="140"/>
                  <a:pt x="8543" y="797"/>
                  <a:pt x="8287" y="1874"/>
                </a:cubicBezTo>
                <a:cubicBezTo>
                  <a:pt x="8050" y="2876"/>
                  <a:pt x="8879" y="4153"/>
                  <a:pt x="9937" y="4443"/>
                </a:cubicBezTo>
                <a:cubicBezTo>
                  <a:pt x="10600" y="4624"/>
                  <a:pt x="11666" y="4512"/>
                  <a:pt x="12262" y="4182"/>
                </a:cubicBezTo>
                <a:cubicBezTo>
                  <a:pt x="12851" y="3857"/>
                  <a:pt x="13387" y="2953"/>
                  <a:pt x="13387" y="2283"/>
                </a:cubicBezTo>
                <a:cubicBezTo>
                  <a:pt x="13388" y="982"/>
                  <a:pt x="12043" y="-132"/>
                  <a:pt x="10612" y="12"/>
                </a:cubicBezTo>
                <a:close/>
                <a:moveTo>
                  <a:pt x="3675" y="1539"/>
                </a:moveTo>
                <a:cubicBezTo>
                  <a:pt x="2786" y="1639"/>
                  <a:pt x="2223" y="2040"/>
                  <a:pt x="1912" y="2767"/>
                </a:cubicBezTo>
                <a:cubicBezTo>
                  <a:pt x="1477" y="3788"/>
                  <a:pt x="1913" y="4816"/>
                  <a:pt x="2962" y="5225"/>
                </a:cubicBezTo>
                <a:cubicBezTo>
                  <a:pt x="4533" y="5836"/>
                  <a:pt x="6181" y="4812"/>
                  <a:pt x="6037" y="3326"/>
                </a:cubicBezTo>
                <a:cubicBezTo>
                  <a:pt x="5924" y="2150"/>
                  <a:pt x="4920" y="1398"/>
                  <a:pt x="3675" y="1539"/>
                </a:cubicBezTo>
                <a:close/>
                <a:moveTo>
                  <a:pt x="18562" y="1650"/>
                </a:moveTo>
                <a:cubicBezTo>
                  <a:pt x="17881" y="1394"/>
                  <a:pt x="17054" y="1468"/>
                  <a:pt x="16350" y="1948"/>
                </a:cubicBezTo>
                <a:cubicBezTo>
                  <a:pt x="15095" y="2804"/>
                  <a:pt x="15356" y="4663"/>
                  <a:pt x="16800" y="5225"/>
                </a:cubicBezTo>
                <a:cubicBezTo>
                  <a:pt x="18379" y="5839"/>
                  <a:pt x="20047" y="4763"/>
                  <a:pt x="19875" y="3251"/>
                </a:cubicBezTo>
                <a:cubicBezTo>
                  <a:pt x="19786" y="2473"/>
                  <a:pt x="19244" y="1907"/>
                  <a:pt x="18562" y="1650"/>
                </a:cubicBezTo>
                <a:close/>
                <a:moveTo>
                  <a:pt x="10762" y="5299"/>
                </a:moveTo>
                <a:cubicBezTo>
                  <a:pt x="6246" y="5306"/>
                  <a:pt x="6375" y="5161"/>
                  <a:pt x="6375" y="9357"/>
                </a:cubicBezTo>
                <a:cubicBezTo>
                  <a:pt x="6375" y="12612"/>
                  <a:pt x="6418" y="12713"/>
                  <a:pt x="7462" y="13341"/>
                </a:cubicBezTo>
                <a:lnTo>
                  <a:pt x="7987" y="13639"/>
                </a:lnTo>
                <a:lnTo>
                  <a:pt x="8062" y="17176"/>
                </a:lnTo>
                <a:cubicBezTo>
                  <a:pt x="8138" y="20696"/>
                  <a:pt x="8207" y="21205"/>
                  <a:pt x="8700" y="21383"/>
                </a:cubicBezTo>
                <a:cubicBezTo>
                  <a:pt x="8806" y="21421"/>
                  <a:pt x="9767" y="21452"/>
                  <a:pt x="10837" y="21458"/>
                </a:cubicBezTo>
                <a:cubicBezTo>
                  <a:pt x="12709" y="21468"/>
                  <a:pt x="12804" y="21444"/>
                  <a:pt x="13162" y="21123"/>
                </a:cubicBezTo>
                <a:lnTo>
                  <a:pt x="13537" y="20788"/>
                </a:lnTo>
                <a:lnTo>
                  <a:pt x="13537" y="17325"/>
                </a:lnTo>
                <a:lnTo>
                  <a:pt x="13537" y="13825"/>
                </a:lnTo>
                <a:lnTo>
                  <a:pt x="13950" y="13490"/>
                </a:lnTo>
                <a:cubicBezTo>
                  <a:pt x="14180" y="13307"/>
                  <a:pt x="14517" y="13037"/>
                  <a:pt x="14700" y="12894"/>
                </a:cubicBezTo>
                <a:cubicBezTo>
                  <a:pt x="15257" y="12460"/>
                  <a:pt x="15391" y="11683"/>
                  <a:pt x="15337" y="9022"/>
                </a:cubicBezTo>
                <a:cubicBezTo>
                  <a:pt x="15261" y="5232"/>
                  <a:pt x="15294" y="5292"/>
                  <a:pt x="10762" y="5299"/>
                </a:cubicBezTo>
                <a:close/>
                <a:moveTo>
                  <a:pt x="3450" y="5969"/>
                </a:moveTo>
                <a:cubicBezTo>
                  <a:pt x="198" y="5969"/>
                  <a:pt x="0" y="6172"/>
                  <a:pt x="0" y="9581"/>
                </a:cubicBezTo>
                <a:cubicBezTo>
                  <a:pt x="0" y="11974"/>
                  <a:pt x="129" y="12355"/>
                  <a:pt x="975" y="12932"/>
                </a:cubicBezTo>
                <a:lnTo>
                  <a:pt x="1500" y="13304"/>
                </a:lnTo>
                <a:lnTo>
                  <a:pt x="1537" y="16357"/>
                </a:lnTo>
                <a:cubicBezTo>
                  <a:pt x="1579" y="19127"/>
                  <a:pt x="1611" y="19410"/>
                  <a:pt x="1875" y="19671"/>
                </a:cubicBezTo>
                <a:cubicBezTo>
                  <a:pt x="2137" y="19929"/>
                  <a:pt x="2339" y="19970"/>
                  <a:pt x="3862" y="19968"/>
                </a:cubicBezTo>
                <a:cubicBezTo>
                  <a:pt x="4791" y="19967"/>
                  <a:pt x="5645" y="19912"/>
                  <a:pt x="5737" y="19857"/>
                </a:cubicBezTo>
                <a:cubicBezTo>
                  <a:pt x="6180" y="19592"/>
                  <a:pt x="6225" y="19121"/>
                  <a:pt x="6225" y="16431"/>
                </a:cubicBezTo>
                <a:lnTo>
                  <a:pt x="6225" y="13676"/>
                </a:lnTo>
                <a:lnTo>
                  <a:pt x="5812" y="13118"/>
                </a:lnTo>
                <a:lnTo>
                  <a:pt x="5400" y="12597"/>
                </a:lnTo>
                <a:lnTo>
                  <a:pt x="5400" y="9283"/>
                </a:lnTo>
                <a:lnTo>
                  <a:pt x="5400" y="5969"/>
                </a:lnTo>
                <a:lnTo>
                  <a:pt x="3450" y="5969"/>
                </a:lnTo>
                <a:close/>
                <a:moveTo>
                  <a:pt x="16125" y="5969"/>
                </a:moveTo>
                <a:lnTo>
                  <a:pt x="16237" y="6416"/>
                </a:lnTo>
                <a:cubicBezTo>
                  <a:pt x="16298" y="6659"/>
                  <a:pt x="16350" y="8078"/>
                  <a:pt x="16350" y="9581"/>
                </a:cubicBezTo>
                <a:lnTo>
                  <a:pt x="16350" y="12299"/>
                </a:lnTo>
                <a:lnTo>
                  <a:pt x="15862" y="13043"/>
                </a:lnTo>
                <a:lnTo>
                  <a:pt x="15337" y="13751"/>
                </a:lnTo>
                <a:lnTo>
                  <a:pt x="15375" y="16580"/>
                </a:lnTo>
                <a:cubicBezTo>
                  <a:pt x="15417" y="19130"/>
                  <a:pt x="15451" y="19412"/>
                  <a:pt x="15712" y="19671"/>
                </a:cubicBezTo>
                <a:cubicBezTo>
                  <a:pt x="15974" y="19929"/>
                  <a:pt x="16177" y="19970"/>
                  <a:pt x="17700" y="19968"/>
                </a:cubicBezTo>
                <a:cubicBezTo>
                  <a:pt x="18628" y="19967"/>
                  <a:pt x="19483" y="19912"/>
                  <a:pt x="19575" y="19857"/>
                </a:cubicBezTo>
                <a:cubicBezTo>
                  <a:pt x="20022" y="19590"/>
                  <a:pt x="20062" y="19107"/>
                  <a:pt x="20062" y="16245"/>
                </a:cubicBezTo>
                <a:lnTo>
                  <a:pt x="20062" y="13304"/>
                </a:lnTo>
                <a:lnTo>
                  <a:pt x="20625" y="12932"/>
                </a:lnTo>
                <a:cubicBezTo>
                  <a:pt x="21485" y="12345"/>
                  <a:pt x="21600" y="11985"/>
                  <a:pt x="21600" y="9506"/>
                </a:cubicBezTo>
                <a:cubicBezTo>
                  <a:pt x="21600" y="6107"/>
                  <a:pt x="21467" y="5969"/>
                  <a:pt x="18112" y="5969"/>
                </a:cubicBezTo>
                <a:lnTo>
                  <a:pt x="16125" y="5969"/>
                </a:lnTo>
                <a:close/>
              </a:path>
            </a:pathLst>
          </a:custGeom>
          <a:ln w="12700">
            <a:miter lim="400000"/>
          </a:ln>
        </p:spPr>
      </p:pic>
      <p:pic>
        <p:nvPicPr>
          <p:cNvPr id="148" name="Image" descr="Image"/>
          <p:cNvPicPr>
            <a:picLocks noChangeAspect="1"/>
          </p:cNvPicPr>
          <p:nvPr/>
        </p:nvPicPr>
        <p:blipFill>
          <a:blip r:embed="rId5">
            <a:extLst/>
          </a:blip>
          <a:stretch>
            <a:fillRect/>
          </a:stretch>
        </p:blipFill>
        <p:spPr>
          <a:xfrm>
            <a:off x="271264" y="391700"/>
            <a:ext cx="268288" cy="268288"/>
          </a:xfrm>
          <a:prstGeom prst="rect">
            <a:avLst/>
          </a:prstGeom>
          <a:ln w="12700">
            <a:miter lim="400000"/>
          </a:ln>
        </p:spPr>
      </p:pic>
      <p:pic>
        <p:nvPicPr>
          <p:cNvPr id="149" name="small-crowd.jpg" descr="small-crowd.jpg"/>
          <p:cNvPicPr>
            <a:picLocks noChangeAspect="0"/>
          </p:cNvPicPr>
          <p:nvPr/>
        </p:nvPicPr>
        <p:blipFill>
          <a:blip r:embed="rId4">
            <a:extLst/>
          </a:blip>
          <a:srcRect l="22692" t="18280" r="22692" b="25374"/>
          <a:stretch>
            <a:fillRect/>
          </a:stretch>
        </p:blipFill>
        <p:spPr>
          <a:xfrm>
            <a:off x="271264" y="391700"/>
            <a:ext cx="228601" cy="228755"/>
          </a:xfrm>
          <a:custGeom>
            <a:avLst/>
            <a:gdLst/>
            <a:ahLst/>
            <a:cxnLst>
              <a:cxn ang="0">
                <a:pos x="wd2" y="hd2"/>
              </a:cxn>
              <a:cxn ang="5400000">
                <a:pos x="wd2" y="hd2"/>
              </a:cxn>
              <a:cxn ang="10800000">
                <a:pos x="wd2" y="hd2"/>
              </a:cxn>
              <a:cxn ang="16200000">
                <a:pos x="wd2" y="hd2"/>
              </a:cxn>
            </a:cxnLst>
            <a:rect l="0" t="0" r="r" b="b"/>
            <a:pathLst>
              <a:path w="21600" h="21460" fill="norm" stroke="1" extrusionOk="0">
                <a:moveTo>
                  <a:pt x="10612" y="12"/>
                </a:moveTo>
                <a:cubicBezTo>
                  <a:pt x="9346" y="140"/>
                  <a:pt x="8543" y="797"/>
                  <a:pt x="8287" y="1874"/>
                </a:cubicBezTo>
                <a:cubicBezTo>
                  <a:pt x="8050" y="2876"/>
                  <a:pt x="8879" y="4153"/>
                  <a:pt x="9937" y="4443"/>
                </a:cubicBezTo>
                <a:cubicBezTo>
                  <a:pt x="10600" y="4624"/>
                  <a:pt x="11666" y="4512"/>
                  <a:pt x="12262" y="4182"/>
                </a:cubicBezTo>
                <a:cubicBezTo>
                  <a:pt x="12851" y="3857"/>
                  <a:pt x="13387" y="2953"/>
                  <a:pt x="13387" y="2283"/>
                </a:cubicBezTo>
                <a:cubicBezTo>
                  <a:pt x="13388" y="982"/>
                  <a:pt x="12043" y="-132"/>
                  <a:pt x="10612" y="12"/>
                </a:cubicBezTo>
                <a:close/>
                <a:moveTo>
                  <a:pt x="3675" y="1539"/>
                </a:moveTo>
                <a:cubicBezTo>
                  <a:pt x="2786" y="1639"/>
                  <a:pt x="2223" y="2040"/>
                  <a:pt x="1912" y="2767"/>
                </a:cubicBezTo>
                <a:cubicBezTo>
                  <a:pt x="1477" y="3788"/>
                  <a:pt x="1913" y="4816"/>
                  <a:pt x="2962" y="5225"/>
                </a:cubicBezTo>
                <a:cubicBezTo>
                  <a:pt x="4533" y="5836"/>
                  <a:pt x="6181" y="4812"/>
                  <a:pt x="6037" y="3326"/>
                </a:cubicBezTo>
                <a:cubicBezTo>
                  <a:pt x="5924" y="2150"/>
                  <a:pt x="4920" y="1398"/>
                  <a:pt x="3675" y="1539"/>
                </a:cubicBezTo>
                <a:close/>
                <a:moveTo>
                  <a:pt x="18562" y="1650"/>
                </a:moveTo>
                <a:cubicBezTo>
                  <a:pt x="17881" y="1394"/>
                  <a:pt x="17054" y="1468"/>
                  <a:pt x="16350" y="1948"/>
                </a:cubicBezTo>
                <a:cubicBezTo>
                  <a:pt x="15095" y="2804"/>
                  <a:pt x="15356" y="4663"/>
                  <a:pt x="16800" y="5225"/>
                </a:cubicBezTo>
                <a:cubicBezTo>
                  <a:pt x="18379" y="5839"/>
                  <a:pt x="20047" y="4763"/>
                  <a:pt x="19875" y="3251"/>
                </a:cubicBezTo>
                <a:cubicBezTo>
                  <a:pt x="19786" y="2473"/>
                  <a:pt x="19244" y="1907"/>
                  <a:pt x="18562" y="1650"/>
                </a:cubicBezTo>
                <a:close/>
                <a:moveTo>
                  <a:pt x="10762" y="5299"/>
                </a:moveTo>
                <a:cubicBezTo>
                  <a:pt x="6246" y="5306"/>
                  <a:pt x="6375" y="5161"/>
                  <a:pt x="6375" y="9357"/>
                </a:cubicBezTo>
                <a:cubicBezTo>
                  <a:pt x="6375" y="12612"/>
                  <a:pt x="6418" y="12713"/>
                  <a:pt x="7462" y="13341"/>
                </a:cubicBezTo>
                <a:lnTo>
                  <a:pt x="7987" y="13639"/>
                </a:lnTo>
                <a:lnTo>
                  <a:pt x="8062" y="17176"/>
                </a:lnTo>
                <a:cubicBezTo>
                  <a:pt x="8138" y="20696"/>
                  <a:pt x="8207" y="21205"/>
                  <a:pt x="8700" y="21383"/>
                </a:cubicBezTo>
                <a:cubicBezTo>
                  <a:pt x="8806" y="21421"/>
                  <a:pt x="9767" y="21452"/>
                  <a:pt x="10837" y="21458"/>
                </a:cubicBezTo>
                <a:cubicBezTo>
                  <a:pt x="12709" y="21468"/>
                  <a:pt x="12804" y="21444"/>
                  <a:pt x="13162" y="21123"/>
                </a:cubicBezTo>
                <a:lnTo>
                  <a:pt x="13537" y="20788"/>
                </a:lnTo>
                <a:lnTo>
                  <a:pt x="13537" y="17325"/>
                </a:lnTo>
                <a:lnTo>
                  <a:pt x="13537" y="13825"/>
                </a:lnTo>
                <a:lnTo>
                  <a:pt x="13950" y="13490"/>
                </a:lnTo>
                <a:cubicBezTo>
                  <a:pt x="14180" y="13307"/>
                  <a:pt x="14517" y="13037"/>
                  <a:pt x="14700" y="12894"/>
                </a:cubicBezTo>
                <a:cubicBezTo>
                  <a:pt x="15257" y="12460"/>
                  <a:pt x="15391" y="11683"/>
                  <a:pt x="15337" y="9022"/>
                </a:cubicBezTo>
                <a:cubicBezTo>
                  <a:pt x="15261" y="5232"/>
                  <a:pt x="15294" y="5292"/>
                  <a:pt x="10762" y="5299"/>
                </a:cubicBezTo>
                <a:close/>
                <a:moveTo>
                  <a:pt x="3450" y="5969"/>
                </a:moveTo>
                <a:cubicBezTo>
                  <a:pt x="198" y="5969"/>
                  <a:pt x="0" y="6172"/>
                  <a:pt x="0" y="9581"/>
                </a:cubicBezTo>
                <a:cubicBezTo>
                  <a:pt x="0" y="11974"/>
                  <a:pt x="129" y="12355"/>
                  <a:pt x="975" y="12932"/>
                </a:cubicBezTo>
                <a:lnTo>
                  <a:pt x="1500" y="13304"/>
                </a:lnTo>
                <a:lnTo>
                  <a:pt x="1537" y="16357"/>
                </a:lnTo>
                <a:cubicBezTo>
                  <a:pt x="1579" y="19127"/>
                  <a:pt x="1611" y="19410"/>
                  <a:pt x="1875" y="19671"/>
                </a:cubicBezTo>
                <a:cubicBezTo>
                  <a:pt x="2137" y="19929"/>
                  <a:pt x="2339" y="19970"/>
                  <a:pt x="3862" y="19968"/>
                </a:cubicBezTo>
                <a:cubicBezTo>
                  <a:pt x="4791" y="19967"/>
                  <a:pt x="5645" y="19912"/>
                  <a:pt x="5737" y="19857"/>
                </a:cubicBezTo>
                <a:cubicBezTo>
                  <a:pt x="6180" y="19592"/>
                  <a:pt x="6225" y="19121"/>
                  <a:pt x="6225" y="16431"/>
                </a:cubicBezTo>
                <a:lnTo>
                  <a:pt x="6225" y="13676"/>
                </a:lnTo>
                <a:lnTo>
                  <a:pt x="5812" y="13118"/>
                </a:lnTo>
                <a:lnTo>
                  <a:pt x="5400" y="12597"/>
                </a:lnTo>
                <a:lnTo>
                  <a:pt x="5400" y="9283"/>
                </a:lnTo>
                <a:lnTo>
                  <a:pt x="5400" y="5969"/>
                </a:lnTo>
                <a:lnTo>
                  <a:pt x="3450" y="5969"/>
                </a:lnTo>
                <a:close/>
                <a:moveTo>
                  <a:pt x="16125" y="5969"/>
                </a:moveTo>
                <a:lnTo>
                  <a:pt x="16237" y="6416"/>
                </a:lnTo>
                <a:cubicBezTo>
                  <a:pt x="16298" y="6659"/>
                  <a:pt x="16350" y="8078"/>
                  <a:pt x="16350" y="9581"/>
                </a:cubicBezTo>
                <a:lnTo>
                  <a:pt x="16350" y="12299"/>
                </a:lnTo>
                <a:lnTo>
                  <a:pt x="15862" y="13043"/>
                </a:lnTo>
                <a:lnTo>
                  <a:pt x="15337" y="13751"/>
                </a:lnTo>
                <a:lnTo>
                  <a:pt x="15375" y="16580"/>
                </a:lnTo>
                <a:cubicBezTo>
                  <a:pt x="15417" y="19130"/>
                  <a:pt x="15451" y="19412"/>
                  <a:pt x="15712" y="19671"/>
                </a:cubicBezTo>
                <a:cubicBezTo>
                  <a:pt x="15974" y="19929"/>
                  <a:pt x="16177" y="19970"/>
                  <a:pt x="17700" y="19968"/>
                </a:cubicBezTo>
                <a:cubicBezTo>
                  <a:pt x="18628" y="19967"/>
                  <a:pt x="19483" y="19912"/>
                  <a:pt x="19575" y="19857"/>
                </a:cubicBezTo>
                <a:cubicBezTo>
                  <a:pt x="20022" y="19590"/>
                  <a:pt x="20062" y="19107"/>
                  <a:pt x="20062" y="16245"/>
                </a:cubicBezTo>
                <a:lnTo>
                  <a:pt x="20062" y="13304"/>
                </a:lnTo>
                <a:lnTo>
                  <a:pt x="20625" y="12932"/>
                </a:lnTo>
                <a:cubicBezTo>
                  <a:pt x="21485" y="12345"/>
                  <a:pt x="21600" y="11985"/>
                  <a:pt x="21600" y="9506"/>
                </a:cubicBezTo>
                <a:cubicBezTo>
                  <a:pt x="21600" y="6107"/>
                  <a:pt x="21467" y="5969"/>
                  <a:pt x="18112" y="5969"/>
                </a:cubicBezTo>
                <a:lnTo>
                  <a:pt x="16125" y="5969"/>
                </a:lnTo>
                <a:close/>
              </a:path>
            </a:pathLst>
          </a:custGeom>
          <a:ln w="12700">
            <a:miter lim="400000"/>
          </a:ln>
        </p:spPr>
      </p:pic>
      <p:pic>
        <p:nvPicPr>
          <p:cNvPr id="150" name="Image" descr="Image"/>
          <p:cNvPicPr>
            <a:picLocks noChangeAspect="1"/>
          </p:cNvPicPr>
          <p:nvPr/>
        </p:nvPicPr>
        <p:blipFill>
          <a:blip r:embed="rId5">
            <a:extLst/>
          </a:blip>
          <a:stretch>
            <a:fillRect/>
          </a:stretch>
        </p:blipFill>
        <p:spPr>
          <a:xfrm>
            <a:off x="271264" y="391700"/>
            <a:ext cx="268288" cy="268288"/>
          </a:xfrm>
          <a:prstGeom prst="rect">
            <a:avLst/>
          </a:prstGeom>
          <a:ln w="12700">
            <a:miter lim="400000"/>
          </a:ln>
        </p:spPr>
      </p:pic>
      <p:pic>
        <p:nvPicPr>
          <p:cNvPr id="151" name="Image" descr="Image"/>
          <p:cNvPicPr>
            <a:picLocks noChangeAspect="1"/>
          </p:cNvPicPr>
          <p:nvPr/>
        </p:nvPicPr>
        <p:blipFill>
          <a:blip r:embed="rId3">
            <a:extLst/>
          </a:blip>
          <a:stretch>
            <a:fillRect/>
          </a:stretch>
        </p:blipFill>
        <p:spPr>
          <a:xfrm>
            <a:off x="271264" y="391700"/>
            <a:ext cx="231915" cy="231915"/>
          </a:xfrm>
          <a:prstGeom prst="rect">
            <a:avLst/>
          </a:prstGeom>
          <a:ln w="12700">
            <a:miter lim="400000"/>
          </a:ln>
        </p:spPr>
      </p:pic>
      <p:pic>
        <p:nvPicPr>
          <p:cNvPr id="152" name="Image" descr="Image"/>
          <p:cNvPicPr>
            <a:picLocks noChangeAspect="1"/>
          </p:cNvPicPr>
          <p:nvPr/>
        </p:nvPicPr>
        <p:blipFill>
          <a:blip r:embed="rId6">
            <a:extLst/>
          </a:blip>
          <a:stretch>
            <a:fillRect/>
          </a:stretch>
        </p:blipFill>
        <p:spPr>
          <a:xfrm>
            <a:off x="832027" y="181769"/>
            <a:ext cx="624922" cy="730455"/>
          </a:xfrm>
          <a:prstGeom prst="rect">
            <a:avLst/>
          </a:prstGeom>
          <a:ln w="12700">
            <a:miter lim="400000"/>
          </a:ln>
        </p:spPr>
      </p:pic>
      <p:sp>
        <p:nvSpPr>
          <p:cNvPr id="153" name="Rectangle 13"/>
          <p:cNvSpPr txBox="1"/>
          <p:nvPr/>
        </p:nvSpPr>
        <p:spPr>
          <a:xfrm>
            <a:off x="1502990" y="380452"/>
            <a:ext cx="1877800" cy="33308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a:solidFill>
                  <a:srgbClr val="003399"/>
                </a:solidFill>
              </a:defRPr>
            </a:pPr>
            <a:r>
              <a:t>Möllebackskyrkan</a:t>
            </a:r>
            <a:r>
              <a:rPr b="0">
                <a:solidFill>
                  <a:srgbClr val="000000"/>
                </a:solidFill>
              </a:rPr>
              <a:t>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5" name="jesus-lämnar-mig-aldrig-2.jpg" descr="jesus-lämnar-mig-aldrig-2.jpg"/>
          <p:cNvPicPr>
            <a:picLocks noChangeAspect="1"/>
          </p:cNvPicPr>
          <p:nvPr/>
        </p:nvPicPr>
        <p:blipFill>
          <a:blip r:embed="rId2">
            <a:extLst/>
          </a:blip>
          <a:stretch>
            <a:fillRect/>
          </a:stretch>
        </p:blipFill>
        <p:spPr>
          <a:xfrm>
            <a:off x="5255769" y="0"/>
            <a:ext cx="4652011" cy="6858001"/>
          </a:xfrm>
          <a:prstGeom prst="rect">
            <a:avLst/>
          </a:prstGeom>
          <a:ln w="12700">
            <a:miter lim="400000"/>
          </a:ln>
        </p:spPr>
      </p:pic>
      <p:sp>
        <p:nvSpPr>
          <p:cNvPr id="156" name="Nattvardsbön…"/>
          <p:cNvSpPr txBox="1"/>
          <p:nvPr/>
        </p:nvSpPr>
        <p:spPr>
          <a:xfrm>
            <a:off x="651561" y="481482"/>
            <a:ext cx="6676037" cy="5895036"/>
          </a:xfrm>
          <a:prstGeom prst="rect">
            <a:avLst/>
          </a:prstGeom>
          <a:ln w="12700">
            <a:miter lim="400000"/>
          </a:ln>
          <a:extLst>
            <a:ext uri="{C572A759-6A51-4108-AA02-DFA0A04FC94B}">
              <ma14:wrappingTextBoxFlag xmlns:ma14="http://schemas.microsoft.com/office/mac/drawingml/2011/main" val="1"/>
            </a:ext>
          </a:extLst>
        </p:spPr>
        <p:txBody>
          <a:bodyPr lIns="45719" rIns="45719" numCol="2" spcCol="333801"/>
          <a:lstStyle/>
          <a:p>
            <a:pPr defTabSz="828039">
              <a:lnSpc>
                <a:spcPct val="107916"/>
              </a:lnSpc>
              <a:spcBef>
                <a:spcPts val="800"/>
              </a:spcBef>
              <a:defRPr b="1" sz="1400"/>
            </a:pPr>
            <a:r>
              <a:t>Nattvardsbön</a:t>
            </a:r>
            <a:endParaRPr b="0"/>
          </a:p>
          <a:p>
            <a:pPr defTabSz="828039">
              <a:lnSpc>
                <a:spcPct val="107916"/>
              </a:lnSpc>
              <a:spcBef>
                <a:spcPts val="800"/>
              </a:spcBef>
              <a:defRPr sz="1200"/>
            </a:pPr>
            <a:br/>
            <a:r>
              <a:t>Din död förkunnar vi, Herre, din uppståndelse bekänner vi till dess du kommer åter i härlighet.</a:t>
            </a:r>
          </a:p>
          <a:p>
            <a:pPr defTabSz="828039">
              <a:lnSpc>
                <a:spcPct val="107916"/>
              </a:lnSpc>
              <a:spcBef>
                <a:spcPts val="800"/>
              </a:spcBef>
              <a:defRPr b="1" i="1" sz="1300"/>
            </a:pPr>
          </a:p>
          <a:p>
            <a:pPr defTabSz="828039">
              <a:lnSpc>
                <a:spcPct val="107916"/>
              </a:lnSpc>
              <a:spcBef>
                <a:spcPts val="800"/>
              </a:spcBef>
              <a:defRPr b="1" i="1" sz="1400"/>
            </a:pPr>
            <a:r>
              <a:t>Herrens bön</a:t>
            </a:r>
            <a:endParaRPr b="0" i="0"/>
          </a:p>
          <a:p>
            <a:pPr defTabSz="828039">
              <a:spcBef>
                <a:spcPts val="1100"/>
              </a:spcBef>
              <a:defRPr sz="1300">
                <a:solidFill>
                  <a:srgbClr val="585858"/>
                </a:solidFill>
              </a:defRPr>
            </a:pPr>
            <a:r>
              <a:t> </a:t>
            </a:r>
            <a:br/>
            <a:r>
              <a:rPr sz="1200"/>
              <a:t>Fader vår, som är i himmelen.</a:t>
            </a:r>
            <a:br>
              <a:rPr sz="1200"/>
            </a:br>
            <a:r>
              <a:rPr sz="1200"/>
              <a:t>Helgat varde ditt namn.</a:t>
            </a:r>
            <a:br>
              <a:rPr sz="1200"/>
            </a:br>
            <a:r>
              <a:rPr sz="1200"/>
              <a:t>Tillkomme ditt rike.</a:t>
            </a:r>
            <a:br>
              <a:rPr sz="1200"/>
            </a:br>
            <a:r>
              <a:rPr sz="1200"/>
              <a:t>Ske din vilja såsom i himmelen så ock på jorden.</a:t>
            </a:r>
            <a:br>
              <a:rPr sz="1200"/>
            </a:br>
            <a:r>
              <a:rPr sz="1200"/>
              <a:t>Vårt dagliga bröd giv oss i dag.</a:t>
            </a:r>
            <a:br>
              <a:rPr sz="1200"/>
            </a:br>
            <a:r>
              <a:rPr sz="1200"/>
              <a:t>Och förlåt oss våra skulder, såsom och vi förlåta dem oss skyldiga äro.</a:t>
            </a:r>
            <a:br>
              <a:rPr sz="1200"/>
            </a:br>
            <a:r>
              <a:rPr sz="1200"/>
              <a:t>Och inled oss icke i frestelse, utan fräls oss ifrån ondo.</a:t>
            </a:r>
            <a:endParaRPr sz="1200">
              <a:solidFill>
                <a:srgbClr val="000000"/>
              </a:solidFill>
            </a:endParaRPr>
          </a:p>
          <a:p>
            <a:pPr defTabSz="828039">
              <a:spcBef>
                <a:spcPts val="1100"/>
              </a:spcBef>
              <a:defRPr sz="1200">
                <a:solidFill>
                  <a:srgbClr val="585858"/>
                </a:solidFill>
              </a:defRPr>
            </a:pPr>
            <a:r>
              <a:t>Ty riket är ditt och makten och härligheten i evighet. Amen.</a:t>
            </a:r>
            <a:endParaRPr>
              <a:solidFill>
                <a:srgbClr val="000000"/>
              </a:solidFill>
            </a:endParaRPr>
          </a:p>
          <a:p>
            <a:pPr defTabSz="828039">
              <a:spcBef>
                <a:spcPts val="1100"/>
              </a:spcBef>
              <a:defRPr b="1" i="1" sz="1300">
                <a:solidFill>
                  <a:srgbClr val="585858"/>
                </a:solidFill>
              </a:defRPr>
            </a:pPr>
            <a:endParaRPr>
              <a:solidFill>
                <a:srgbClr val="000000"/>
              </a:solidFill>
            </a:endParaRPr>
          </a:p>
          <a:p>
            <a:pPr defTabSz="828039">
              <a:spcBef>
                <a:spcPts val="1100"/>
              </a:spcBef>
              <a:defRPr b="1" i="1" sz="1300">
                <a:solidFill>
                  <a:srgbClr val="585858"/>
                </a:solidFill>
              </a:defRPr>
            </a:pPr>
            <a:endParaRPr>
              <a:solidFill>
                <a:srgbClr val="000000"/>
              </a:solidFill>
            </a:endParaRPr>
          </a:p>
          <a:p>
            <a:pPr defTabSz="828039">
              <a:spcBef>
                <a:spcPts val="1100"/>
              </a:spcBef>
              <a:defRPr b="1" i="1" sz="1300">
                <a:solidFill>
                  <a:srgbClr val="585858"/>
                </a:solidFill>
              </a:defRPr>
            </a:pPr>
            <a:endParaRPr>
              <a:solidFill>
                <a:srgbClr val="000000"/>
              </a:solidFill>
            </a:endParaRPr>
          </a:p>
          <a:p>
            <a:pPr defTabSz="828039">
              <a:spcBef>
                <a:spcPts val="1100"/>
              </a:spcBef>
              <a:defRPr b="1" i="1" sz="1300">
                <a:solidFill>
                  <a:srgbClr val="585858"/>
                </a:solidFill>
              </a:defRPr>
            </a:pPr>
            <a:endParaRPr>
              <a:solidFill>
                <a:srgbClr val="000000"/>
              </a:solidFill>
            </a:endParaRPr>
          </a:p>
          <a:p>
            <a:pPr defTabSz="828039">
              <a:spcBef>
                <a:spcPts val="1100"/>
              </a:spcBef>
              <a:defRPr b="1" i="1" sz="1300">
                <a:solidFill>
                  <a:srgbClr val="585858"/>
                </a:solidFill>
              </a:defRPr>
            </a:pPr>
            <a:r>
              <a:rPr sz="1400"/>
              <a:t>Brödsbrytelsen</a:t>
            </a:r>
            <a:br/>
            <a:r>
              <a:rPr b="0" i="0">
                <a:solidFill>
                  <a:srgbClr val="000000"/>
                </a:solidFill>
              </a:rPr>
              <a:t> </a:t>
            </a:r>
            <a:br>
              <a:rPr b="0" i="0">
                <a:solidFill>
                  <a:srgbClr val="000000"/>
                </a:solidFill>
              </a:rPr>
            </a:br>
            <a:r>
              <a:rPr b="0" sz="1200"/>
              <a:t>Brödet som vi bryter är en delaktighet av Kristi kropp.</a:t>
            </a:r>
          </a:p>
          <a:p>
            <a:pPr defTabSz="828039">
              <a:spcBef>
                <a:spcPts val="1100"/>
              </a:spcBef>
              <a:defRPr sz="1300">
                <a:solidFill>
                  <a:srgbClr val="585858"/>
                </a:solidFill>
              </a:defRPr>
            </a:pPr>
            <a:r>
              <a:rPr>
                <a:solidFill>
                  <a:srgbClr val="000000"/>
                </a:solidFill>
              </a:rPr>
              <a:t> </a:t>
            </a:r>
            <a:br>
              <a:rPr>
                <a:solidFill>
                  <a:srgbClr val="000000"/>
                </a:solidFill>
              </a:rPr>
            </a:br>
            <a:r>
              <a:rPr sz="1200"/>
              <a:t>Så är vi fastän många, en enda kropp,</a:t>
            </a:r>
            <a:br>
              <a:rPr sz="1200">
                <a:solidFill>
                  <a:srgbClr val="000000"/>
                </a:solidFill>
              </a:rPr>
            </a:br>
            <a:r>
              <a:rPr sz="1200"/>
              <a:t>Ty alla får vi del av ett och samma bröd.</a:t>
            </a:r>
            <a:endParaRPr>
              <a:solidFill>
                <a:srgbClr val="000000"/>
              </a:solidFill>
            </a:endParaRPr>
          </a:p>
          <a:p>
            <a:pPr defTabSz="828039">
              <a:spcBef>
                <a:spcPts val="1100"/>
              </a:spcBef>
              <a:defRPr b="1" i="1" sz="1400">
                <a:solidFill>
                  <a:srgbClr val="585858"/>
                </a:solidFill>
              </a:defRPr>
            </a:pPr>
            <a:r>
              <a:t>Herrens frid</a:t>
            </a:r>
          </a:p>
          <a:p>
            <a:pPr defTabSz="828039">
              <a:spcBef>
                <a:spcPts val="1100"/>
              </a:spcBef>
              <a:defRPr b="1" i="1" sz="1400">
                <a:solidFill>
                  <a:srgbClr val="585858"/>
                </a:solidFill>
              </a:defRPr>
            </a:pPr>
            <a:r>
              <a:t>O Guds lamm </a:t>
            </a:r>
            <a:endParaRPr b="0" i="0">
              <a:solidFill>
                <a:srgbClr val="000000"/>
              </a:solidFill>
            </a:endParaRPr>
          </a:p>
          <a:p>
            <a:pPr defTabSz="828039">
              <a:spcBef>
                <a:spcPts val="1100"/>
              </a:spcBef>
              <a:defRPr b="1" i="1" sz="1400">
                <a:solidFill>
                  <a:srgbClr val="585858"/>
                </a:solidFill>
              </a:defRPr>
            </a:pPr>
            <a:r>
              <a:t>Måltiden</a:t>
            </a:r>
            <a:endParaRPr b="0" i="0">
              <a:solidFill>
                <a:srgbClr val="000000"/>
              </a:solidFill>
            </a:endParaRPr>
          </a:p>
          <a:p>
            <a:pPr defTabSz="828039">
              <a:spcBef>
                <a:spcPts val="1100"/>
              </a:spcBef>
              <a:defRPr b="1" i="1" sz="1400">
                <a:solidFill>
                  <a:srgbClr val="585858"/>
                </a:solidFill>
              </a:defRPr>
            </a:pPr>
            <a:r>
              <a:t>Tackbön</a:t>
            </a:r>
            <a:endParaRPr b="0" i="0">
              <a:solidFill>
                <a:srgbClr val="000000"/>
              </a:solidFill>
            </a:endParaRPr>
          </a:p>
          <a:p>
            <a:pPr defTabSz="828039">
              <a:spcBef>
                <a:spcPts val="1100"/>
              </a:spcBef>
              <a:defRPr b="1" i="1" sz="1300">
                <a:solidFill>
                  <a:srgbClr val="585858"/>
                </a:solidFill>
              </a:defRPr>
            </a:pPr>
            <a:r>
              <a:rPr sz="1400"/>
              <a:t>Psalm</a:t>
            </a:r>
            <a:r>
              <a:t> </a:t>
            </a:r>
            <a:endParaRPr b="0" i="0">
              <a:solidFill>
                <a:srgbClr val="000000"/>
              </a:solidFill>
            </a:endParaRPr>
          </a:p>
          <a:p>
            <a:pPr defTabSz="828039">
              <a:spcBef>
                <a:spcPts val="1100"/>
              </a:spcBef>
              <a:defRPr b="1" i="1" sz="1400">
                <a:solidFill>
                  <a:srgbClr val="585858"/>
                </a:solidFill>
              </a:defRPr>
            </a:pPr>
            <a:r>
              <a:t>Välsignelsen</a:t>
            </a:r>
            <a:endParaRPr b="0" i="0">
              <a:solidFill>
                <a:srgbClr val="000000"/>
              </a:solidFill>
            </a:endParaRPr>
          </a:p>
          <a:p>
            <a:pPr defTabSz="828039">
              <a:spcBef>
                <a:spcPts val="1100"/>
              </a:spcBef>
              <a:defRPr b="1" i="1" sz="1300">
                <a:solidFill>
                  <a:srgbClr val="585858"/>
                </a:solidFill>
              </a:defRPr>
            </a:pPr>
            <a:r>
              <a:rPr sz="1400"/>
              <a:t>Sändningsord</a:t>
            </a:r>
            <a:r>
              <a:t>	</a:t>
            </a:r>
            <a:endParaRPr b="0"/>
          </a:p>
          <a:p>
            <a:pPr>
              <a:defRPr sz="1200"/>
            </a:pPr>
            <a:r>
              <a:t>Låt oss gå ut till den värld som vår Herre Jesus Kristus har dött och uppstått för</a:t>
            </a:r>
          </a:p>
          <a:p>
            <a:pPr>
              <a:defRPr sz="1200"/>
            </a:pPr>
          </a:p>
          <a:p>
            <a:pPr marL="825500" indent="-825500" defTabSz="828039">
              <a:lnSpc>
                <a:spcPct val="107916"/>
              </a:lnSpc>
              <a:spcBef>
                <a:spcPts val="800"/>
              </a:spcBef>
              <a:defRPr sz="1200"/>
            </a:pPr>
            <a:r>
              <a:t>Vi är bärare av hopp</a:t>
            </a:r>
          </a:p>
        </p:txBody>
      </p:sp>
      <p:pic>
        <p:nvPicPr>
          <p:cNvPr id="157" name="small-crowd.jpg" descr="small-crowd.jpg"/>
          <p:cNvPicPr>
            <a:picLocks noChangeAspect="0"/>
          </p:cNvPicPr>
          <p:nvPr/>
        </p:nvPicPr>
        <p:blipFill>
          <a:blip r:embed="rId3">
            <a:extLst/>
          </a:blip>
          <a:srcRect l="22692" t="18279" r="22672" b="25357"/>
          <a:stretch>
            <a:fillRect/>
          </a:stretch>
        </p:blipFill>
        <p:spPr>
          <a:xfrm>
            <a:off x="651561" y="481482"/>
            <a:ext cx="234157" cy="234717"/>
          </a:xfrm>
          <a:custGeom>
            <a:avLst/>
            <a:gdLst/>
            <a:ahLst/>
            <a:cxnLst>
              <a:cxn ang="0">
                <a:pos x="wd2" y="hd2"/>
              </a:cxn>
              <a:cxn ang="5400000">
                <a:pos x="wd2" y="hd2"/>
              </a:cxn>
              <a:cxn ang="10800000">
                <a:pos x="wd2" y="hd2"/>
              </a:cxn>
              <a:cxn ang="16200000">
                <a:pos x="wd2" y="hd2"/>
              </a:cxn>
            </a:cxnLst>
            <a:rect l="0" t="0" r="r" b="b"/>
            <a:pathLst>
              <a:path w="21600" h="21460" fill="norm" stroke="1" extrusionOk="0">
                <a:moveTo>
                  <a:pt x="10617" y="13"/>
                </a:moveTo>
                <a:cubicBezTo>
                  <a:pt x="9351" y="141"/>
                  <a:pt x="8529" y="787"/>
                  <a:pt x="8274" y="1864"/>
                </a:cubicBezTo>
                <a:cubicBezTo>
                  <a:pt x="8037" y="2866"/>
                  <a:pt x="8899" y="4150"/>
                  <a:pt x="9958" y="4440"/>
                </a:cubicBezTo>
                <a:cubicBezTo>
                  <a:pt x="10620" y="4622"/>
                  <a:pt x="11668" y="4516"/>
                  <a:pt x="12264" y="4186"/>
                </a:cubicBezTo>
                <a:cubicBezTo>
                  <a:pt x="12853" y="3861"/>
                  <a:pt x="13363" y="2933"/>
                  <a:pt x="13363" y="2263"/>
                </a:cubicBezTo>
                <a:cubicBezTo>
                  <a:pt x="13363" y="962"/>
                  <a:pt x="12047" y="-131"/>
                  <a:pt x="10617" y="13"/>
                </a:cubicBezTo>
                <a:close/>
                <a:moveTo>
                  <a:pt x="17463" y="1501"/>
                </a:moveTo>
                <a:cubicBezTo>
                  <a:pt x="17081" y="1544"/>
                  <a:pt x="16717" y="1696"/>
                  <a:pt x="16365" y="1936"/>
                </a:cubicBezTo>
                <a:cubicBezTo>
                  <a:pt x="15110" y="2792"/>
                  <a:pt x="15361" y="4677"/>
                  <a:pt x="16804" y="5239"/>
                </a:cubicBezTo>
                <a:cubicBezTo>
                  <a:pt x="18382" y="5853"/>
                  <a:pt x="20051" y="4754"/>
                  <a:pt x="19879" y="3243"/>
                </a:cubicBezTo>
                <a:cubicBezTo>
                  <a:pt x="19746" y="2075"/>
                  <a:pt x="18608" y="1373"/>
                  <a:pt x="17463" y="1501"/>
                </a:cubicBezTo>
                <a:close/>
                <a:moveTo>
                  <a:pt x="3661" y="1537"/>
                </a:moveTo>
                <a:cubicBezTo>
                  <a:pt x="2773" y="1638"/>
                  <a:pt x="2214" y="2044"/>
                  <a:pt x="1904" y="2771"/>
                </a:cubicBezTo>
                <a:cubicBezTo>
                  <a:pt x="1468" y="3791"/>
                  <a:pt x="1916" y="4830"/>
                  <a:pt x="2965" y="5239"/>
                </a:cubicBezTo>
                <a:cubicBezTo>
                  <a:pt x="4535" y="5850"/>
                  <a:pt x="6184" y="4801"/>
                  <a:pt x="6041" y="3315"/>
                </a:cubicBezTo>
                <a:cubicBezTo>
                  <a:pt x="5927" y="2140"/>
                  <a:pt x="4906" y="1397"/>
                  <a:pt x="3661" y="1537"/>
                </a:cubicBezTo>
                <a:close/>
                <a:moveTo>
                  <a:pt x="10763" y="5275"/>
                </a:moveTo>
                <a:cubicBezTo>
                  <a:pt x="6249" y="5282"/>
                  <a:pt x="6370" y="5180"/>
                  <a:pt x="6370" y="9375"/>
                </a:cubicBezTo>
                <a:cubicBezTo>
                  <a:pt x="6370" y="12629"/>
                  <a:pt x="6425" y="12702"/>
                  <a:pt x="7468" y="13330"/>
                </a:cubicBezTo>
                <a:lnTo>
                  <a:pt x="7981" y="13657"/>
                </a:lnTo>
                <a:lnTo>
                  <a:pt x="8054" y="17177"/>
                </a:lnTo>
                <a:cubicBezTo>
                  <a:pt x="8130" y="20696"/>
                  <a:pt x="8220" y="21208"/>
                  <a:pt x="8713" y="21386"/>
                </a:cubicBezTo>
                <a:cubicBezTo>
                  <a:pt x="8819" y="21424"/>
                  <a:pt x="9767" y="21453"/>
                  <a:pt x="10837" y="21459"/>
                </a:cubicBezTo>
                <a:cubicBezTo>
                  <a:pt x="12707" y="21469"/>
                  <a:pt x="12784" y="21453"/>
                  <a:pt x="13143" y="21132"/>
                </a:cubicBezTo>
                <a:lnTo>
                  <a:pt x="13546" y="20806"/>
                </a:lnTo>
                <a:lnTo>
                  <a:pt x="13546" y="17322"/>
                </a:lnTo>
                <a:lnTo>
                  <a:pt x="13546" y="13838"/>
                </a:lnTo>
                <a:lnTo>
                  <a:pt x="13948" y="13512"/>
                </a:lnTo>
                <a:cubicBezTo>
                  <a:pt x="14178" y="13329"/>
                  <a:pt x="14535" y="13037"/>
                  <a:pt x="14717" y="12895"/>
                </a:cubicBezTo>
                <a:cubicBezTo>
                  <a:pt x="15274" y="12461"/>
                  <a:pt x="15393" y="11709"/>
                  <a:pt x="15340" y="9049"/>
                </a:cubicBezTo>
                <a:cubicBezTo>
                  <a:pt x="15263" y="5259"/>
                  <a:pt x="15293" y="5268"/>
                  <a:pt x="10763" y="5275"/>
                </a:cubicBezTo>
                <a:close/>
                <a:moveTo>
                  <a:pt x="3441" y="5964"/>
                </a:moveTo>
                <a:cubicBezTo>
                  <a:pt x="191" y="5964"/>
                  <a:pt x="0" y="6149"/>
                  <a:pt x="0" y="9557"/>
                </a:cubicBezTo>
                <a:cubicBezTo>
                  <a:pt x="0" y="11949"/>
                  <a:pt x="106" y="12354"/>
                  <a:pt x="952" y="12931"/>
                </a:cubicBezTo>
                <a:lnTo>
                  <a:pt x="1501" y="13294"/>
                </a:lnTo>
                <a:lnTo>
                  <a:pt x="1538" y="16342"/>
                </a:lnTo>
                <a:cubicBezTo>
                  <a:pt x="1580" y="19111"/>
                  <a:pt x="1640" y="19421"/>
                  <a:pt x="1904" y="19681"/>
                </a:cubicBezTo>
                <a:cubicBezTo>
                  <a:pt x="2165" y="19939"/>
                  <a:pt x="2358" y="19973"/>
                  <a:pt x="3881" y="19971"/>
                </a:cubicBezTo>
                <a:cubicBezTo>
                  <a:pt x="4809" y="19970"/>
                  <a:pt x="5619" y="19917"/>
                  <a:pt x="5711" y="19862"/>
                </a:cubicBezTo>
                <a:cubicBezTo>
                  <a:pt x="6154" y="19598"/>
                  <a:pt x="6224" y="19104"/>
                  <a:pt x="6224" y="16415"/>
                </a:cubicBezTo>
                <a:lnTo>
                  <a:pt x="6224" y="13657"/>
                </a:lnTo>
                <a:lnTo>
                  <a:pt x="5821" y="13113"/>
                </a:lnTo>
                <a:lnTo>
                  <a:pt x="5382" y="12568"/>
                </a:lnTo>
                <a:lnTo>
                  <a:pt x="5382" y="9266"/>
                </a:lnTo>
                <a:lnTo>
                  <a:pt x="5382" y="5964"/>
                </a:lnTo>
                <a:lnTo>
                  <a:pt x="3441" y="5964"/>
                </a:lnTo>
                <a:close/>
                <a:moveTo>
                  <a:pt x="16108" y="5964"/>
                </a:moveTo>
                <a:lnTo>
                  <a:pt x="16218" y="6400"/>
                </a:lnTo>
                <a:cubicBezTo>
                  <a:pt x="16279" y="6643"/>
                  <a:pt x="16328" y="8054"/>
                  <a:pt x="16328" y="9557"/>
                </a:cubicBezTo>
                <a:lnTo>
                  <a:pt x="16328" y="12314"/>
                </a:lnTo>
                <a:lnTo>
                  <a:pt x="15852" y="13040"/>
                </a:lnTo>
                <a:lnTo>
                  <a:pt x="15340" y="13766"/>
                </a:lnTo>
                <a:lnTo>
                  <a:pt x="15376" y="16560"/>
                </a:lnTo>
                <a:cubicBezTo>
                  <a:pt x="15418" y="19109"/>
                  <a:pt x="15444" y="19422"/>
                  <a:pt x="15706" y="19681"/>
                </a:cubicBezTo>
                <a:cubicBezTo>
                  <a:pt x="15967" y="19939"/>
                  <a:pt x="16160" y="19973"/>
                  <a:pt x="17683" y="19971"/>
                </a:cubicBezTo>
                <a:cubicBezTo>
                  <a:pt x="18611" y="19970"/>
                  <a:pt x="19458" y="19917"/>
                  <a:pt x="19550" y="19862"/>
                </a:cubicBezTo>
                <a:cubicBezTo>
                  <a:pt x="19996" y="19595"/>
                  <a:pt x="20062" y="19094"/>
                  <a:pt x="20062" y="16233"/>
                </a:cubicBezTo>
                <a:lnTo>
                  <a:pt x="20062" y="13330"/>
                </a:lnTo>
                <a:lnTo>
                  <a:pt x="20612" y="12931"/>
                </a:lnTo>
                <a:cubicBezTo>
                  <a:pt x="21471" y="12345"/>
                  <a:pt x="21600" y="11962"/>
                  <a:pt x="21600" y="9484"/>
                </a:cubicBezTo>
                <a:cubicBezTo>
                  <a:pt x="21600" y="6086"/>
                  <a:pt x="21439" y="5964"/>
                  <a:pt x="18085" y="5964"/>
                </a:cubicBezTo>
                <a:lnTo>
                  <a:pt x="16108" y="5964"/>
                </a:lnTo>
                <a:close/>
              </a:path>
            </a:pathLst>
          </a:custGeom>
          <a:ln w="12700">
            <a:miter lim="400000"/>
          </a:ln>
        </p:spPr>
      </p:pic>
      <p:pic>
        <p:nvPicPr>
          <p:cNvPr id="158" name="small-crowd.jpg" descr="small-crowd.jpg"/>
          <p:cNvPicPr>
            <a:picLocks noChangeAspect="0"/>
          </p:cNvPicPr>
          <p:nvPr/>
        </p:nvPicPr>
        <p:blipFill>
          <a:blip r:embed="rId3">
            <a:extLst/>
          </a:blip>
          <a:srcRect l="22692" t="18279" r="22672" b="25357"/>
          <a:stretch>
            <a:fillRect/>
          </a:stretch>
        </p:blipFill>
        <p:spPr>
          <a:xfrm>
            <a:off x="651561" y="481482"/>
            <a:ext cx="234157" cy="234717"/>
          </a:xfrm>
          <a:custGeom>
            <a:avLst/>
            <a:gdLst/>
            <a:ahLst/>
            <a:cxnLst>
              <a:cxn ang="0">
                <a:pos x="wd2" y="hd2"/>
              </a:cxn>
              <a:cxn ang="5400000">
                <a:pos x="wd2" y="hd2"/>
              </a:cxn>
              <a:cxn ang="10800000">
                <a:pos x="wd2" y="hd2"/>
              </a:cxn>
              <a:cxn ang="16200000">
                <a:pos x="wd2" y="hd2"/>
              </a:cxn>
            </a:cxnLst>
            <a:rect l="0" t="0" r="r" b="b"/>
            <a:pathLst>
              <a:path w="21600" h="21460" fill="norm" stroke="1" extrusionOk="0">
                <a:moveTo>
                  <a:pt x="10617" y="13"/>
                </a:moveTo>
                <a:cubicBezTo>
                  <a:pt x="9351" y="141"/>
                  <a:pt x="8529" y="787"/>
                  <a:pt x="8274" y="1864"/>
                </a:cubicBezTo>
                <a:cubicBezTo>
                  <a:pt x="8037" y="2866"/>
                  <a:pt x="8899" y="4150"/>
                  <a:pt x="9958" y="4440"/>
                </a:cubicBezTo>
                <a:cubicBezTo>
                  <a:pt x="10620" y="4622"/>
                  <a:pt x="11668" y="4516"/>
                  <a:pt x="12264" y="4186"/>
                </a:cubicBezTo>
                <a:cubicBezTo>
                  <a:pt x="12853" y="3861"/>
                  <a:pt x="13363" y="2933"/>
                  <a:pt x="13363" y="2263"/>
                </a:cubicBezTo>
                <a:cubicBezTo>
                  <a:pt x="13363" y="962"/>
                  <a:pt x="12047" y="-131"/>
                  <a:pt x="10617" y="13"/>
                </a:cubicBezTo>
                <a:close/>
                <a:moveTo>
                  <a:pt x="17463" y="1501"/>
                </a:moveTo>
                <a:cubicBezTo>
                  <a:pt x="17081" y="1544"/>
                  <a:pt x="16717" y="1696"/>
                  <a:pt x="16365" y="1936"/>
                </a:cubicBezTo>
                <a:cubicBezTo>
                  <a:pt x="15110" y="2792"/>
                  <a:pt x="15361" y="4677"/>
                  <a:pt x="16804" y="5239"/>
                </a:cubicBezTo>
                <a:cubicBezTo>
                  <a:pt x="18382" y="5853"/>
                  <a:pt x="20051" y="4754"/>
                  <a:pt x="19879" y="3243"/>
                </a:cubicBezTo>
                <a:cubicBezTo>
                  <a:pt x="19746" y="2075"/>
                  <a:pt x="18608" y="1373"/>
                  <a:pt x="17463" y="1501"/>
                </a:cubicBezTo>
                <a:close/>
                <a:moveTo>
                  <a:pt x="3661" y="1537"/>
                </a:moveTo>
                <a:cubicBezTo>
                  <a:pt x="2773" y="1638"/>
                  <a:pt x="2214" y="2044"/>
                  <a:pt x="1904" y="2771"/>
                </a:cubicBezTo>
                <a:cubicBezTo>
                  <a:pt x="1468" y="3791"/>
                  <a:pt x="1916" y="4830"/>
                  <a:pt x="2965" y="5239"/>
                </a:cubicBezTo>
                <a:cubicBezTo>
                  <a:pt x="4535" y="5850"/>
                  <a:pt x="6184" y="4801"/>
                  <a:pt x="6041" y="3315"/>
                </a:cubicBezTo>
                <a:cubicBezTo>
                  <a:pt x="5927" y="2140"/>
                  <a:pt x="4906" y="1397"/>
                  <a:pt x="3661" y="1537"/>
                </a:cubicBezTo>
                <a:close/>
                <a:moveTo>
                  <a:pt x="10763" y="5275"/>
                </a:moveTo>
                <a:cubicBezTo>
                  <a:pt x="6249" y="5282"/>
                  <a:pt x="6370" y="5180"/>
                  <a:pt x="6370" y="9375"/>
                </a:cubicBezTo>
                <a:cubicBezTo>
                  <a:pt x="6370" y="12629"/>
                  <a:pt x="6425" y="12702"/>
                  <a:pt x="7468" y="13330"/>
                </a:cubicBezTo>
                <a:lnTo>
                  <a:pt x="7981" y="13657"/>
                </a:lnTo>
                <a:lnTo>
                  <a:pt x="8054" y="17177"/>
                </a:lnTo>
                <a:cubicBezTo>
                  <a:pt x="8130" y="20696"/>
                  <a:pt x="8220" y="21208"/>
                  <a:pt x="8713" y="21386"/>
                </a:cubicBezTo>
                <a:cubicBezTo>
                  <a:pt x="8819" y="21424"/>
                  <a:pt x="9767" y="21453"/>
                  <a:pt x="10837" y="21459"/>
                </a:cubicBezTo>
                <a:cubicBezTo>
                  <a:pt x="12707" y="21469"/>
                  <a:pt x="12784" y="21453"/>
                  <a:pt x="13143" y="21132"/>
                </a:cubicBezTo>
                <a:lnTo>
                  <a:pt x="13546" y="20806"/>
                </a:lnTo>
                <a:lnTo>
                  <a:pt x="13546" y="17322"/>
                </a:lnTo>
                <a:lnTo>
                  <a:pt x="13546" y="13838"/>
                </a:lnTo>
                <a:lnTo>
                  <a:pt x="13948" y="13512"/>
                </a:lnTo>
                <a:cubicBezTo>
                  <a:pt x="14178" y="13329"/>
                  <a:pt x="14535" y="13037"/>
                  <a:pt x="14717" y="12895"/>
                </a:cubicBezTo>
                <a:cubicBezTo>
                  <a:pt x="15274" y="12461"/>
                  <a:pt x="15393" y="11709"/>
                  <a:pt x="15340" y="9049"/>
                </a:cubicBezTo>
                <a:cubicBezTo>
                  <a:pt x="15263" y="5259"/>
                  <a:pt x="15293" y="5268"/>
                  <a:pt x="10763" y="5275"/>
                </a:cubicBezTo>
                <a:close/>
                <a:moveTo>
                  <a:pt x="3441" y="5964"/>
                </a:moveTo>
                <a:cubicBezTo>
                  <a:pt x="191" y="5964"/>
                  <a:pt x="0" y="6149"/>
                  <a:pt x="0" y="9557"/>
                </a:cubicBezTo>
                <a:cubicBezTo>
                  <a:pt x="0" y="11949"/>
                  <a:pt x="106" y="12354"/>
                  <a:pt x="952" y="12931"/>
                </a:cubicBezTo>
                <a:lnTo>
                  <a:pt x="1501" y="13294"/>
                </a:lnTo>
                <a:lnTo>
                  <a:pt x="1538" y="16342"/>
                </a:lnTo>
                <a:cubicBezTo>
                  <a:pt x="1580" y="19111"/>
                  <a:pt x="1640" y="19421"/>
                  <a:pt x="1904" y="19681"/>
                </a:cubicBezTo>
                <a:cubicBezTo>
                  <a:pt x="2165" y="19939"/>
                  <a:pt x="2358" y="19973"/>
                  <a:pt x="3881" y="19971"/>
                </a:cubicBezTo>
                <a:cubicBezTo>
                  <a:pt x="4809" y="19970"/>
                  <a:pt x="5619" y="19917"/>
                  <a:pt x="5711" y="19862"/>
                </a:cubicBezTo>
                <a:cubicBezTo>
                  <a:pt x="6154" y="19598"/>
                  <a:pt x="6224" y="19104"/>
                  <a:pt x="6224" y="16415"/>
                </a:cubicBezTo>
                <a:lnTo>
                  <a:pt x="6224" y="13657"/>
                </a:lnTo>
                <a:lnTo>
                  <a:pt x="5821" y="13113"/>
                </a:lnTo>
                <a:lnTo>
                  <a:pt x="5382" y="12568"/>
                </a:lnTo>
                <a:lnTo>
                  <a:pt x="5382" y="9266"/>
                </a:lnTo>
                <a:lnTo>
                  <a:pt x="5382" y="5964"/>
                </a:lnTo>
                <a:lnTo>
                  <a:pt x="3441" y="5964"/>
                </a:lnTo>
                <a:close/>
                <a:moveTo>
                  <a:pt x="16108" y="5964"/>
                </a:moveTo>
                <a:lnTo>
                  <a:pt x="16218" y="6400"/>
                </a:lnTo>
                <a:cubicBezTo>
                  <a:pt x="16279" y="6643"/>
                  <a:pt x="16328" y="8054"/>
                  <a:pt x="16328" y="9557"/>
                </a:cubicBezTo>
                <a:lnTo>
                  <a:pt x="16328" y="12314"/>
                </a:lnTo>
                <a:lnTo>
                  <a:pt x="15852" y="13040"/>
                </a:lnTo>
                <a:lnTo>
                  <a:pt x="15340" y="13766"/>
                </a:lnTo>
                <a:lnTo>
                  <a:pt x="15376" y="16560"/>
                </a:lnTo>
                <a:cubicBezTo>
                  <a:pt x="15418" y="19109"/>
                  <a:pt x="15444" y="19422"/>
                  <a:pt x="15706" y="19681"/>
                </a:cubicBezTo>
                <a:cubicBezTo>
                  <a:pt x="15967" y="19939"/>
                  <a:pt x="16160" y="19973"/>
                  <a:pt x="17683" y="19971"/>
                </a:cubicBezTo>
                <a:cubicBezTo>
                  <a:pt x="18611" y="19970"/>
                  <a:pt x="19458" y="19917"/>
                  <a:pt x="19550" y="19862"/>
                </a:cubicBezTo>
                <a:cubicBezTo>
                  <a:pt x="19996" y="19595"/>
                  <a:pt x="20062" y="19094"/>
                  <a:pt x="20062" y="16233"/>
                </a:cubicBezTo>
                <a:lnTo>
                  <a:pt x="20062" y="13330"/>
                </a:lnTo>
                <a:lnTo>
                  <a:pt x="20612" y="12931"/>
                </a:lnTo>
                <a:cubicBezTo>
                  <a:pt x="21471" y="12345"/>
                  <a:pt x="21600" y="11962"/>
                  <a:pt x="21600" y="9484"/>
                </a:cubicBezTo>
                <a:cubicBezTo>
                  <a:pt x="21600" y="6086"/>
                  <a:pt x="21439" y="5964"/>
                  <a:pt x="18085" y="5964"/>
                </a:cubicBezTo>
                <a:lnTo>
                  <a:pt x="16108" y="5964"/>
                </a:lnTo>
                <a:close/>
              </a:path>
            </a:pathLst>
          </a:custGeom>
          <a:ln w="12700">
            <a:miter lim="400000"/>
          </a:ln>
        </p:spPr>
      </p:pic>
      <p:pic>
        <p:nvPicPr>
          <p:cNvPr id="159" name="Image" descr="Image"/>
          <p:cNvPicPr>
            <a:picLocks noChangeAspect="1"/>
          </p:cNvPicPr>
          <p:nvPr/>
        </p:nvPicPr>
        <p:blipFill>
          <a:blip r:embed="rId4">
            <a:extLst/>
          </a:blip>
          <a:stretch>
            <a:fillRect/>
          </a:stretch>
        </p:blipFill>
        <p:spPr>
          <a:xfrm>
            <a:off x="651561" y="481482"/>
            <a:ext cx="268288" cy="268288"/>
          </a:xfrm>
          <a:prstGeom prst="rect">
            <a:avLst/>
          </a:prstGeom>
          <a:ln w="12700">
            <a:miter lim="400000"/>
          </a:ln>
        </p:spPr>
      </p:pic>
      <p:pic>
        <p:nvPicPr>
          <p:cNvPr id="160" name="small-crowd.jpg" descr="small-crowd.jpg"/>
          <p:cNvPicPr>
            <a:picLocks noChangeAspect="0"/>
          </p:cNvPicPr>
          <p:nvPr/>
        </p:nvPicPr>
        <p:blipFill>
          <a:blip r:embed="rId3">
            <a:extLst/>
          </a:blip>
          <a:srcRect l="22692" t="18279" r="22715" b="25357"/>
          <a:stretch>
            <a:fillRect/>
          </a:stretch>
        </p:blipFill>
        <p:spPr>
          <a:xfrm>
            <a:off x="651561" y="481482"/>
            <a:ext cx="230188" cy="234717"/>
          </a:xfrm>
          <a:custGeom>
            <a:avLst/>
            <a:gdLst/>
            <a:ahLst/>
            <a:cxnLst>
              <a:cxn ang="0">
                <a:pos x="wd2" y="hd2"/>
              </a:cxn>
              <a:cxn ang="5400000">
                <a:pos x="wd2" y="hd2"/>
              </a:cxn>
              <a:cxn ang="10800000">
                <a:pos x="wd2" y="hd2"/>
              </a:cxn>
              <a:cxn ang="16200000">
                <a:pos x="wd2" y="hd2"/>
              </a:cxn>
            </a:cxnLst>
            <a:rect l="0" t="0" r="r" b="b"/>
            <a:pathLst>
              <a:path w="21600" h="21460" fill="norm" stroke="1" extrusionOk="0">
                <a:moveTo>
                  <a:pt x="10614" y="13"/>
                </a:moveTo>
                <a:cubicBezTo>
                  <a:pt x="9346" y="141"/>
                  <a:pt x="8560" y="787"/>
                  <a:pt x="8305" y="1864"/>
                </a:cubicBezTo>
                <a:cubicBezTo>
                  <a:pt x="8067" y="2866"/>
                  <a:pt x="8884" y="4150"/>
                  <a:pt x="9943" y="4440"/>
                </a:cubicBezTo>
                <a:cubicBezTo>
                  <a:pt x="10606" y="4622"/>
                  <a:pt x="11656" y="4516"/>
                  <a:pt x="12252" y="4186"/>
                </a:cubicBezTo>
                <a:cubicBezTo>
                  <a:pt x="12841" y="3861"/>
                  <a:pt x="13407" y="2933"/>
                  <a:pt x="13407" y="2263"/>
                </a:cubicBezTo>
                <a:cubicBezTo>
                  <a:pt x="13407" y="962"/>
                  <a:pt x="12045" y="-131"/>
                  <a:pt x="10614" y="13"/>
                </a:cubicBezTo>
                <a:close/>
                <a:moveTo>
                  <a:pt x="17466" y="1501"/>
                </a:moveTo>
                <a:cubicBezTo>
                  <a:pt x="17084" y="1544"/>
                  <a:pt x="16701" y="1696"/>
                  <a:pt x="16349" y="1936"/>
                </a:cubicBezTo>
                <a:cubicBezTo>
                  <a:pt x="15094" y="2792"/>
                  <a:pt x="15352" y="4677"/>
                  <a:pt x="16796" y="5239"/>
                </a:cubicBezTo>
                <a:cubicBezTo>
                  <a:pt x="18375" y="5853"/>
                  <a:pt x="20059" y="4754"/>
                  <a:pt x="19887" y="3243"/>
                </a:cubicBezTo>
                <a:cubicBezTo>
                  <a:pt x="19754" y="2075"/>
                  <a:pt x="18613" y="1373"/>
                  <a:pt x="17466" y="1501"/>
                </a:cubicBezTo>
                <a:close/>
                <a:moveTo>
                  <a:pt x="3687" y="1537"/>
                </a:moveTo>
                <a:cubicBezTo>
                  <a:pt x="2798" y="1638"/>
                  <a:pt x="2210" y="2044"/>
                  <a:pt x="1899" y="2771"/>
                </a:cubicBezTo>
                <a:cubicBezTo>
                  <a:pt x="1463" y="3791"/>
                  <a:pt x="1892" y="4830"/>
                  <a:pt x="2942" y="5239"/>
                </a:cubicBezTo>
                <a:cubicBezTo>
                  <a:pt x="4513" y="5850"/>
                  <a:pt x="6176" y="4801"/>
                  <a:pt x="6033" y="3315"/>
                </a:cubicBezTo>
                <a:cubicBezTo>
                  <a:pt x="5920" y="2140"/>
                  <a:pt x="4932" y="1397"/>
                  <a:pt x="3687" y="1537"/>
                </a:cubicBezTo>
                <a:close/>
                <a:moveTo>
                  <a:pt x="10763" y="5275"/>
                </a:moveTo>
                <a:cubicBezTo>
                  <a:pt x="6245" y="5282"/>
                  <a:pt x="6406" y="5180"/>
                  <a:pt x="6406" y="9375"/>
                </a:cubicBezTo>
                <a:cubicBezTo>
                  <a:pt x="6406" y="12629"/>
                  <a:pt x="6404" y="12702"/>
                  <a:pt x="7448" y="13330"/>
                </a:cubicBezTo>
                <a:lnTo>
                  <a:pt x="8007" y="13657"/>
                </a:lnTo>
                <a:lnTo>
                  <a:pt x="8081" y="17177"/>
                </a:lnTo>
                <a:cubicBezTo>
                  <a:pt x="8157" y="20696"/>
                  <a:pt x="8221" y="21208"/>
                  <a:pt x="8714" y="21386"/>
                </a:cubicBezTo>
                <a:cubicBezTo>
                  <a:pt x="8820" y="21424"/>
                  <a:pt x="9766" y="21453"/>
                  <a:pt x="10837" y="21459"/>
                </a:cubicBezTo>
                <a:cubicBezTo>
                  <a:pt x="12709" y="21469"/>
                  <a:pt x="12824" y="21453"/>
                  <a:pt x="13183" y="21132"/>
                </a:cubicBezTo>
                <a:lnTo>
                  <a:pt x="13556" y="20806"/>
                </a:lnTo>
                <a:lnTo>
                  <a:pt x="13556" y="17322"/>
                </a:lnTo>
                <a:lnTo>
                  <a:pt x="13556" y="13838"/>
                </a:lnTo>
                <a:lnTo>
                  <a:pt x="13966" y="13512"/>
                </a:lnTo>
                <a:cubicBezTo>
                  <a:pt x="14196" y="13329"/>
                  <a:pt x="14528" y="13037"/>
                  <a:pt x="14710" y="12895"/>
                </a:cubicBezTo>
                <a:cubicBezTo>
                  <a:pt x="15268" y="12461"/>
                  <a:pt x="15397" y="11709"/>
                  <a:pt x="15343" y="9049"/>
                </a:cubicBezTo>
                <a:cubicBezTo>
                  <a:pt x="15267" y="5259"/>
                  <a:pt x="15296" y="5268"/>
                  <a:pt x="10763" y="5275"/>
                </a:cubicBezTo>
                <a:close/>
                <a:moveTo>
                  <a:pt x="3463" y="5964"/>
                </a:moveTo>
                <a:cubicBezTo>
                  <a:pt x="211" y="5964"/>
                  <a:pt x="0" y="6149"/>
                  <a:pt x="0" y="9557"/>
                </a:cubicBezTo>
                <a:cubicBezTo>
                  <a:pt x="0" y="11949"/>
                  <a:pt x="122" y="12354"/>
                  <a:pt x="968" y="12931"/>
                </a:cubicBezTo>
                <a:lnTo>
                  <a:pt x="1490" y="13294"/>
                </a:lnTo>
                <a:lnTo>
                  <a:pt x="1564" y="16342"/>
                </a:lnTo>
                <a:cubicBezTo>
                  <a:pt x="1606" y="19111"/>
                  <a:pt x="1636" y="19421"/>
                  <a:pt x="1899" y="19681"/>
                </a:cubicBezTo>
                <a:cubicBezTo>
                  <a:pt x="2161" y="19939"/>
                  <a:pt x="2349" y="19973"/>
                  <a:pt x="3873" y="19971"/>
                </a:cubicBezTo>
                <a:cubicBezTo>
                  <a:pt x="4802" y="19970"/>
                  <a:pt x="5643" y="19917"/>
                  <a:pt x="5735" y="19862"/>
                </a:cubicBezTo>
                <a:cubicBezTo>
                  <a:pt x="6178" y="19598"/>
                  <a:pt x="6257" y="19104"/>
                  <a:pt x="6257" y="16415"/>
                </a:cubicBezTo>
                <a:lnTo>
                  <a:pt x="6257" y="13657"/>
                </a:lnTo>
                <a:lnTo>
                  <a:pt x="5810" y="13113"/>
                </a:lnTo>
                <a:lnTo>
                  <a:pt x="5400" y="12568"/>
                </a:lnTo>
                <a:lnTo>
                  <a:pt x="5400" y="9266"/>
                </a:lnTo>
                <a:lnTo>
                  <a:pt x="5400" y="5964"/>
                </a:lnTo>
                <a:lnTo>
                  <a:pt x="3463" y="5964"/>
                </a:lnTo>
                <a:close/>
                <a:moveTo>
                  <a:pt x="16126" y="5964"/>
                </a:moveTo>
                <a:lnTo>
                  <a:pt x="16237" y="6400"/>
                </a:lnTo>
                <a:cubicBezTo>
                  <a:pt x="16298" y="6643"/>
                  <a:pt x="16349" y="8054"/>
                  <a:pt x="16349" y="9557"/>
                </a:cubicBezTo>
                <a:lnTo>
                  <a:pt x="16349" y="12314"/>
                </a:lnTo>
                <a:lnTo>
                  <a:pt x="15865" y="13040"/>
                </a:lnTo>
                <a:lnTo>
                  <a:pt x="15343" y="13766"/>
                </a:lnTo>
                <a:lnTo>
                  <a:pt x="15418" y="16560"/>
                </a:lnTo>
                <a:cubicBezTo>
                  <a:pt x="15460" y="19109"/>
                  <a:pt x="15491" y="19422"/>
                  <a:pt x="15753" y="19681"/>
                </a:cubicBezTo>
                <a:cubicBezTo>
                  <a:pt x="16015" y="19939"/>
                  <a:pt x="16203" y="19973"/>
                  <a:pt x="17727" y="19971"/>
                </a:cubicBezTo>
                <a:cubicBezTo>
                  <a:pt x="18656" y="19970"/>
                  <a:pt x="19460" y="19917"/>
                  <a:pt x="19552" y="19862"/>
                </a:cubicBezTo>
                <a:cubicBezTo>
                  <a:pt x="19999" y="19595"/>
                  <a:pt x="20073" y="19094"/>
                  <a:pt x="20073" y="16233"/>
                </a:cubicBezTo>
                <a:lnTo>
                  <a:pt x="20073" y="13330"/>
                </a:lnTo>
                <a:lnTo>
                  <a:pt x="20632" y="12931"/>
                </a:lnTo>
                <a:cubicBezTo>
                  <a:pt x="21492" y="12345"/>
                  <a:pt x="21600" y="11962"/>
                  <a:pt x="21600" y="9484"/>
                </a:cubicBezTo>
                <a:cubicBezTo>
                  <a:pt x="21600" y="6086"/>
                  <a:pt x="21455" y="5964"/>
                  <a:pt x="18099" y="5964"/>
                </a:cubicBezTo>
                <a:lnTo>
                  <a:pt x="16126" y="5964"/>
                </a:lnTo>
                <a:close/>
              </a:path>
            </a:pathLst>
          </a:custGeom>
          <a:ln w="12700">
            <a:miter lim="400000"/>
          </a:ln>
        </p:spPr>
      </p:pic>
      <p:pic>
        <p:nvPicPr>
          <p:cNvPr id="161" name="Image" descr="Image"/>
          <p:cNvPicPr>
            <a:picLocks noChangeAspect="1"/>
          </p:cNvPicPr>
          <p:nvPr/>
        </p:nvPicPr>
        <p:blipFill>
          <a:blip r:embed="rId5">
            <a:extLst/>
          </a:blip>
          <a:stretch>
            <a:fillRect/>
          </a:stretch>
        </p:blipFill>
        <p:spPr>
          <a:xfrm>
            <a:off x="651561" y="481482"/>
            <a:ext cx="231914" cy="231915"/>
          </a:xfrm>
          <a:prstGeom prst="rect">
            <a:avLst/>
          </a:prstGeom>
          <a:ln w="12700">
            <a:miter lim="400000"/>
          </a:ln>
        </p:spPr>
      </p:pic>
      <p:pic>
        <p:nvPicPr>
          <p:cNvPr id="162" name="Image" descr="Image"/>
          <p:cNvPicPr>
            <a:picLocks noChangeAspect="1"/>
          </p:cNvPicPr>
          <p:nvPr/>
        </p:nvPicPr>
        <p:blipFill>
          <a:blip r:embed="rId5">
            <a:extLst/>
          </a:blip>
          <a:stretch>
            <a:fillRect/>
          </a:stretch>
        </p:blipFill>
        <p:spPr>
          <a:xfrm>
            <a:off x="651561" y="481482"/>
            <a:ext cx="231914" cy="231915"/>
          </a:xfrm>
          <a:prstGeom prst="rect">
            <a:avLst/>
          </a:prstGeom>
          <a:ln w="12700">
            <a:miter lim="400000"/>
          </a:ln>
        </p:spPr>
      </p:pic>
      <p:sp>
        <p:nvSpPr>
          <p:cNvPr id="163" name="Jesus lämnar mig aldrig!"/>
          <p:cNvSpPr txBox="1"/>
          <p:nvPr/>
        </p:nvSpPr>
        <p:spPr>
          <a:xfrm>
            <a:off x="6932008" y="4526410"/>
            <a:ext cx="2293316" cy="46228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914400">
              <a:lnSpc>
                <a:spcPct val="90000"/>
              </a:lnSpc>
              <a:spcBef>
                <a:spcPts val="1000"/>
              </a:spcBef>
              <a:defRPr sz="2900">
                <a:latin typeface="Rocksill Regular"/>
                <a:ea typeface="Rocksill Regular"/>
                <a:cs typeface="Rocksill Regular"/>
                <a:sym typeface="Rocksill Regular"/>
              </a:defRPr>
            </a:lvl1pPr>
          </a:lstStyle>
          <a:p>
            <a:pPr/>
            <a:r>
              <a:t>Jesus lämnar mig aldrig!</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