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4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4"/>
    <p:restoredTop sz="86414"/>
  </p:normalViewPr>
  <p:slideViewPr>
    <p:cSldViewPr snapToGrid="0" snapToObjects="1">
      <p:cViewPr varScale="1">
        <p:scale>
          <a:sx n="108" d="100"/>
          <a:sy n="108" d="100"/>
        </p:scale>
        <p:origin x="720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E5325-7583-0846-BCD8-362FA3AB1E82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9701-993A-0946-8888-CBA78A1E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sdasd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9701-993A-0946-8888-CBA78A1ED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09701-993A-0946-8888-CBA78A1ED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8AA3-C0C2-6E43-888F-40EC30246E5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28C7-BBD3-8648-9EE6-9BE46B62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Hur</a:t>
            </a:r>
            <a:r>
              <a:rPr lang="en-US" dirty="0" smtClean="0"/>
              <a:t> man </a:t>
            </a:r>
            <a:r>
              <a:rPr lang="en-US" dirty="0" err="1" smtClean="0"/>
              <a:t>använder</a:t>
            </a:r>
            <a:r>
              <a:rPr lang="en-US" dirty="0" smtClean="0"/>
              <a:t> </a:t>
            </a:r>
            <a:r>
              <a:rPr lang="en-US" dirty="0" err="1" smtClean="0"/>
              <a:t>EasyWorship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Möllebackskyrkan</a:t>
            </a:r>
            <a:r>
              <a:rPr lang="en-US" dirty="0" smtClean="0"/>
              <a:t> </a:t>
            </a:r>
            <a:r>
              <a:rPr lang="en-US" dirty="0" err="1" smtClean="0"/>
              <a:t>Karlskrona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1" y="-1"/>
            <a:ext cx="3048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 </a:t>
            </a:r>
            <a:r>
              <a:rPr lang="en-US" dirty="0" err="1" smtClean="0"/>
              <a:t>kan</a:t>
            </a:r>
            <a:r>
              <a:rPr lang="en-US" dirty="0" smtClean="0"/>
              <a:t> du se </a:t>
            </a:r>
            <a:r>
              <a:rPr lang="en-US" dirty="0" err="1" smtClean="0"/>
              <a:t>sången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listan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Dubbelklicka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sången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listan</a:t>
            </a:r>
            <a:r>
              <a:rPr lang="en-US" dirty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den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schemat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Gudstjänsten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du nu se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sången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med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schemat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Gudstjänsten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Dubbelklicka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sången</a:t>
            </a:r>
            <a:r>
              <a:rPr lang="en-US" dirty="0" smtClean="0"/>
              <a:t> nu </a:t>
            </a:r>
            <a:r>
              <a:rPr lang="en-US" dirty="0" err="1" smtClean="0"/>
              <a:t>och</a:t>
            </a:r>
            <a:r>
              <a:rPr lang="en-US" dirty="0" smtClean="0"/>
              <a:t> den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till </a:t>
            </a:r>
            <a:r>
              <a:rPr lang="en-US" dirty="0" err="1" smtClean="0"/>
              <a:t>höger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syns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verserna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markerat</a:t>
            </a:r>
            <a:r>
              <a:rPr lang="en-US" dirty="0" smtClean="0"/>
              <a:t> I </a:t>
            </a:r>
            <a:r>
              <a:rPr lang="en-US" dirty="0" err="1" smtClean="0"/>
              <a:t>blått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just “label” </a:t>
            </a:r>
            <a:r>
              <a:rPr lang="en-US" dirty="0" err="1" smtClean="0"/>
              <a:t>som</a:t>
            </a:r>
            <a:r>
              <a:rPr lang="en-US" dirty="0" smtClean="0"/>
              <a:t> vi </a:t>
            </a:r>
            <a:r>
              <a:rPr lang="en-US" dirty="0" err="1" smtClean="0"/>
              <a:t>satte</a:t>
            </a:r>
            <a:r>
              <a:rPr lang="en-US" dirty="0" smtClean="0"/>
              <a:t> </a:t>
            </a:r>
            <a:r>
              <a:rPr lang="en-US" dirty="0" err="1" smtClean="0"/>
              <a:t>innan</a:t>
            </a:r>
            <a:r>
              <a:rPr lang="en-US" dirty="0" smtClean="0"/>
              <a:t>, </a:t>
            </a:r>
            <a:r>
              <a:rPr lang="en-US" dirty="0" err="1" smtClean="0"/>
              <a:t>det</a:t>
            </a:r>
            <a:r>
              <a:rPr lang="en-US" dirty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inte</a:t>
            </a:r>
            <a:r>
              <a:rPr lang="en-US" dirty="0" smtClean="0"/>
              <a:t> </a:t>
            </a:r>
            <a:r>
              <a:rPr lang="en-US" dirty="0" err="1" smtClean="0"/>
              <a:t>nödvändigt</a:t>
            </a:r>
            <a:r>
              <a:rPr lang="en-US" dirty="0" smtClean="0"/>
              <a:t> MEN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rätt</a:t>
            </a:r>
            <a:r>
              <a:rPr lang="en-US" dirty="0" smtClean="0"/>
              <a:t> bra </a:t>
            </a:r>
            <a:r>
              <a:rPr lang="en-US" dirty="0" err="1" smtClean="0"/>
              <a:t>att</a:t>
            </a:r>
            <a:r>
              <a:rPr lang="en-US" dirty="0" smtClean="0"/>
              <a:t> se </a:t>
            </a:r>
            <a:r>
              <a:rPr lang="en-US" dirty="0" err="1" smtClean="0"/>
              <a:t>namnge</a:t>
            </a:r>
            <a:r>
              <a:rPr lang="en-US" dirty="0" smtClean="0"/>
              <a:t> </a:t>
            </a:r>
            <a:r>
              <a:rPr lang="en-US" dirty="0" err="1" smtClean="0"/>
              <a:t>verserna</a:t>
            </a:r>
            <a:r>
              <a:rPr lang="en-US" dirty="0" smtClean="0"/>
              <a:t> </a:t>
            </a:r>
            <a:r>
              <a:rPr lang="en-US" dirty="0" err="1" smtClean="0"/>
              <a:t>tycker</a:t>
            </a:r>
            <a:r>
              <a:rPr lang="en-US" dirty="0" smtClean="0"/>
              <a:t> jag.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samtdigt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man nu se </a:t>
            </a:r>
            <a:r>
              <a:rPr lang="en-US" dirty="0" err="1" smtClean="0"/>
              <a:t>versen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den </a:t>
            </a:r>
            <a:r>
              <a:rPr lang="en-US" dirty="0" err="1" smtClean="0"/>
              <a:t>skulle</a:t>
            </a:r>
            <a:r>
              <a:rPr lang="en-US" dirty="0" smtClean="0"/>
              <a:t> visas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Projektorn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85900" y="4872038"/>
            <a:ext cx="490167" cy="4392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29619" y="4168308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33067" y="2509380"/>
            <a:ext cx="296552" cy="505283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9618" y="2762021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620537" y="2047715"/>
            <a:ext cx="296552" cy="505283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17088" y="2300356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72213" y="3014663"/>
            <a:ext cx="571500" cy="5143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46545" y="3218601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7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900237" y="3986213"/>
            <a:ext cx="490167" cy="4392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43956" y="3282483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00474" y="4709518"/>
            <a:ext cx="490167" cy="4392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57738" y="5148719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28650" y="2600325"/>
            <a:ext cx="76385" cy="924223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35817" y="4153952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0"/>
            <a:ext cx="304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sätta</a:t>
            </a:r>
            <a:r>
              <a:rPr lang="en-US" dirty="0" smtClean="0"/>
              <a:t> lite </a:t>
            </a:r>
            <a:r>
              <a:rPr lang="en-US" dirty="0" err="1" smtClean="0"/>
              <a:t>färg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presentationen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sången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sätta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bakgrund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Byt</a:t>
            </a:r>
            <a:r>
              <a:rPr lang="en-US" dirty="0" smtClean="0"/>
              <a:t> till </a:t>
            </a:r>
            <a:r>
              <a:rPr lang="en-US" dirty="0" err="1" smtClean="0"/>
              <a:t>fliken</a:t>
            </a:r>
            <a:r>
              <a:rPr lang="en-US" dirty="0" smtClean="0"/>
              <a:t> “Themes”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 till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rätt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rätt</a:t>
            </a:r>
            <a:r>
              <a:rPr lang="en-US" dirty="0" smtClean="0"/>
              <a:t> </a:t>
            </a:r>
            <a:r>
              <a:rPr lang="en-US" dirty="0" err="1" smtClean="0"/>
              <a:t>område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detta</a:t>
            </a:r>
            <a:r>
              <a:rPr lang="en-US" dirty="0" smtClean="0"/>
              <a:t> </a:t>
            </a:r>
            <a:r>
              <a:rPr lang="en-US" dirty="0" err="1" smtClean="0"/>
              <a:t>fallet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“Song”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bakgrund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Håll</a:t>
            </a:r>
            <a:r>
              <a:rPr lang="en-US" dirty="0" smtClean="0"/>
              <a:t> in </a:t>
            </a:r>
            <a:r>
              <a:rPr lang="en-US" dirty="0" err="1" smtClean="0"/>
              <a:t>musknappen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dra</a:t>
            </a:r>
            <a:r>
              <a:rPr lang="en-US" dirty="0" smtClean="0"/>
              <a:t> “</a:t>
            </a:r>
            <a:r>
              <a:rPr lang="en-US" dirty="0" err="1" smtClean="0"/>
              <a:t>bakgrunden</a:t>
            </a:r>
            <a:r>
              <a:rPr lang="en-US" dirty="0" smtClean="0"/>
              <a:t>”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släpp</a:t>
            </a:r>
            <a:r>
              <a:rPr lang="en-US" dirty="0" smtClean="0"/>
              <a:t> </a:t>
            </a:r>
            <a:r>
              <a:rPr lang="en-US" dirty="0" err="1" smtClean="0"/>
              <a:t>över</a:t>
            </a:r>
            <a:r>
              <a:rPr lang="en-US" dirty="0" smtClean="0"/>
              <a:t> </a:t>
            </a:r>
            <a:r>
              <a:rPr lang="en-US" dirty="0" err="1" smtClean="0"/>
              <a:t>sången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Dubbelklicka</a:t>
            </a:r>
            <a:r>
              <a:rPr lang="en-US" dirty="0" smtClean="0"/>
              <a:t> nu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se </a:t>
            </a:r>
            <a:r>
              <a:rPr lang="en-US" dirty="0" err="1" smtClean="0"/>
              <a:t>skillnaden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05035" y="5021917"/>
            <a:ext cx="624142" cy="57692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6311" y="3349902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17803" y="2513003"/>
            <a:ext cx="626153" cy="24448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25450" y="2359153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Nu </a:t>
            </a:r>
            <a:r>
              <a:rPr lang="en-US" dirty="0" err="1" smtClean="0"/>
              <a:t>ser</a:t>
            </a:r>
            <a:r>
              <a:rPr lang="en-US" dirty="0" smtClean="0"/>
              <a:t> man </a:t>
            </a:r>
            <a:r>
              <a:rPr lang="en-US" dirty="0" err="1" smtClean="0"/>
              <a:t>sången</a:t>
            </a:r>
            <a:r>
              <a:rPr lang="en-US" dirty="0" smtClean="0"/>
              <a:t> med den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bakgrunden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Visste</a:t>
            </a:r>
            <a:r>
              <a:rPr lang="en-US" dirty="0" smtClean="0"/>
              <a:t> </a:t>
            </a:r>
            <a:r>
              <a:rPr lang="en-US" dirty="0" err="1" smtClean="0"/>
              <a:t>blev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bättre</a:t>
            </a:r>
            <a:r>
              <a:rPr lang="en-US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4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Lägg</a:t>
            </a:r>
            <a:r>
              <a:rPr lang="en-US" dirty="0" smtClean="0"/>
              <a:t> till text /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Denna</a:t>
            </a:r>
            <a:r>
              <a:rPr lang="en-US" dirty="0"/>
              <a:t> </a:t>
            </a:r>
            <a:r>
              <a:rPr lang="en-US" dirty="0" smtClean="0"/>
              <a:t>guide </a:t>
            </a:r>
            <a:r>
              <a:rPr lang="en-US" dirty="0" err="1" smtClean="0"/>
              <a:t>beskriver</a:t>
            </a:r>
            <a:r>
              <a:rPr lang="en-US" dirty="0" smtClean="0"/>
              <a:t> </a:t>
            </a:r>
            <a:r>
              <a:rPr lang="en-US" dirty="0" err="1" smtClean="0"/>
              <a:t>hur</a:t>
            </a:r>
            <a:r>
              <a:rPr lang="en-US" dirty="0" smtClean="0"/>
              <a:t> man </a:t>
            </a:r>
            <a:r>
              <a:rPr lang="en-US" dirty="0" err="1" smtClean="0"/>
              <a:t>lägger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text,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vara</a:t>
            </a:r>
            <a:r>
              <a:rPr lang="en-US" dirty="0" smtClean="0"/>
              <a:t> “</a:t>
            </a:r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veckan</a:t>
            </a:r>
            <a:r>
              <a:rPr lang="en-US" dirty="0" smtClean="0"/>
              <a:t>”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man </a:t>
            </a:r>
            <a:r>
              <a:rPr lang="en-US" dirty="0" err="1" smtClean="0"/>
              <a:t>vill</a:t>
            </a:r>
            <a:r>
              <a:rPr lang="en-US" dirty="0" smtClean="0"/>
              <a:t> </a:t>
            </a:r>
            <a:r>
              <a:rPr lang="en-US" dirty="0" err="1" smtClean="0"/>
              <a:t>göra</a:t>
            </a:r>
            <a:r>
              <a:rPr lang="en-US" dirty="0" smtClean="0"/>
              <a:t> </a:t>
            </a:r>
            <a:r>
              <a:rPr lang="en-US" dirty="0" err="1" smtClean="0"/>
              <a:t>något</a:t>
            </a:r>
            <a:r>
              <a:rPr lang="en-US" dirty="0" smtClean="0"/>
              <a:t> lite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avancerat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PowerPoint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6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20227" y="3653704"/>
            <a:ext cx="490167" cy="4392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63946" y="2949974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10687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fliken</a:t>
            </a:r>
            <a:r>
              <a:rPr lang="en-US" dirty="0" smtClean="0"/>
              <a:t> “Presentations”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“+”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presentation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10394" y="5320145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60864" y="4664010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9" y="-1736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308759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 </a:t>
            </a:r>
            <a:r>
              <a:rPr lang="en-US" dirty="0" err="1" smtClean="0"/>
              <a:t>fönster</a:t>
            </a:r>
            <a:r>
              <a:rPr lang="en-US" dirty="0" smtClean="0"/>
              <a:t> </a:t>
            </a:r>
            <a:r>
              <a:rPr lang="en-US" dirty="0" err="1" smtClean="0"/>
              <a:t>komma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, se </a:t>
            </a:r>
            <a:r>
              <a:rPr lang="en-US" dirty="0" err="1" smtClean="0"/>
              <a:t>bilden</a:t>
            </a:r>
            <a:r>
              <a:rPr lang="en-US" dirty="0" smtClean="0"/>
              <a:t> till </a:t>
            </a:r>
            <a:r>
              <a:rPr lang="en-US" dirty="0" err="1" smtClean="0"/>
              <a:t>vänster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Börja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fylla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lämplig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din presentation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Sedan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bara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börja</a:t>
            </a:r>
            <a:r>
              <a:rPr lang="en-US" dirty="0" smtClean="0"/>
              <a:t> </a:t>
            </a:r>
            <a:r>
              <a:rPr lang="en-US" dirty="0" err="1" smtClean="0"/>
              <a:t>skriva</a:t>
            </a:r>
            <a:r>
              <a:rPr lang="en-US" dirty="0" smtClean="0"/>
              <a:t> din text</a:t>
            </a:r>
            <a:r>
              <a:rPr lang="mr-IN" dirty="0" smtClean="0"/>
              <a:t>…</a:t>
            </a:r>
            <a:r>
              <a:rPr lang="sv-SE" dirty="0" smtClean="0"/>
              <a:t>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8769" y="807522"/>
            <a:ext cx="1484415" cy="54626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4595" y="308759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042" y="2358219"/>
            <a:ext cx="1062010" cy="88374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86733" y="2759767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första</a:t>
            </a:r>
            <a:r>
              <a:rPr lang="en-US" sz="1600" dirty="0" smtClean="0"/>
              <a:t> man </a:t>
            </a:r>
            <a:r>
              <a:rPr lang="en-US" sz="1600" dirty="0" err="1" smtClean="0"/>
              <a:t>vill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kanske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“</a:t>
            </a:r>
            <a:r>
              <a:rPr lang="en-US" sz="1600" dirty="0" err="1" smtClean="0"/>
              <a:t>välkommen</a:t>
            </a:r>
            <a:r>
              <a:rPr lang="en-US" sz="1600" dirty="0" smtClean="0"/>
              <a:t>” </a:t>
            </a:r>
            <a:r>
              <a:rPr lang="en-US" sz="1600" dirty="0" err="1" smtClean="0"/>
              <a:t>sida</a:t>
            </a:r>
            <a:r>
              <a:rPr lang="en-US" sz="1600" dirty="0" smtClean="0"/>
              <a:t>,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gör</a:t>
            </a:r>
            <a:r>
              <a:rPr lang="en-US" sz="1600" dirty="0" smtClean="0"/>
              <a:t> man </a:t>
            </a:r>
            <a:r>
              <a:rPr lang="en-US" sz="1600" dirty="0" err="1" smtClean="0"/>
              <a:t>enkelt</a:t>
            </a:r>
            <a:r>
              <a:rPr lang="en-US" sz="1600" dirty="0" smtClean="0"/>
              <a:t> </a:t>
            </a:r>
            <a:r>
              <a:rPr lang="en-US" sz="1600" dirty="0" err="1" smtClean="0"/>
              <a:t>genom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editera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Den mall </a:t>
            </a:r>
            <a:r>
              <a:rPr lang="en-US" sz="1600" dirty="0" err="1" smtClean="0"/>
              <a:t>som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 </a:t>
            </a:r>
            <a:r>
              <a:rPr lang="en-US" sz="1600" dirty="0" err="1" smtClean="0"/>
              <a:t>där</a:t>
            </a:r>
            <a:r>
              <a:rPr lang="en-US" sz="1600" dirty="0" smtClean="0"/>
              <a:t> </a:t>
            </a:r>
            <a:r>
              <a:rPr lang="en-US" sz="1600" dirty="0" err="1" smtClean="0"/>
              <a:t>när</a:t>
            </a:r>
            <a:r>
              <a:rPr lang="en-US" sz="1600" dirty="0" smtClean="0"/>
              <a:t> man </a:t>
            </a:r>
            <a:r>
              <a:rPr lang="en-US" sz="1600" dirty="0" err="1" smtClean="0"/>
              <a:t>skapar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ny</a:t>
            </a:r>
            <a:r>
              <a:rPr lang="en-US" sz="1600" dirty="0" smtClean="0"/>
              <a:t> presentation </a:t>
            </a:r>
            <a:r>
              <a:rPr lang="en-US" sz="1600" dirty="0" err="1" smtClean="0"/>
              <a:t>är</a:t>
            </a:r>
            <a:r>
              <a:rPr lang="en-US" sz="1600" dirty="0" smtClean="0"/>
              <a:t> just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sådan</a:t>
            </a:r>
            <a:r>
              <a:rPr lang="en-US" sz="1600" dirty="0" smtClean="0"/>
              <a:t>, med </a:t>
            </a:r>
            <a:r>
              <a:rPr lang="en-US" sz="1600" dirty="0" err="1" smtClean="0"/>
              <a:t>titel</a:t>
            </a:r>
            <a:r>
              <a:rPr lang="en-US" sz="1600" dirty="0" smtClean="0"/>
              <a:t> </a:t>
            </a:r>
            <a:r>
              <a:rPr lang="en-US" sz="1600" dirty="0" err="1" smtClean="0"/>
              <a:t>och</a:t>
            </a:r>
            <a:r>
              <a:rPr lang="en-US" sz="1600" dirty="0" smtClean="0"/>
              <a:t> sub-</a:t>
            </a:r>
            <a:r>
              <a:rPr lang="en-US" sz="1600" dirty="0" err="1" smtClean="0"/>
              <a:t>titel</a:t>
            </a:r>
            <a:r>
              <a:rPr lang="en-US" sz="1600" dirty="0" smtClean="0"/>
              <a:t>.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passar</a:t>
            </a:r>
            <a:r>
              <a:rPr lang="en-US" sz="1600" dirty="0" smtClean="0"/>
              <a:t> </a:t>
            </a:r>
            <a:r>
              <a:rPr lang="en-US" sz="1600" dirty="0" err="1" smtClean="0"/>
              <a:t>ju</a:t>
            </a:r>
            <a:r>
              <a:rPr lang="en-US" sz="1600" dirty="0" smtClean="0"/>
              <a:t> bra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vi nu </a:t>
            </a:r>
            <a:r>
              <a:rPr lang="en-US" sz="1600" dirty="0" err="1" smtClean="0"/>
              <a:t>ska</a:t>
            </a:r>
            <a:r>
              <a:rPr lang="en-US" sz="1600" dirty="0" smtClean="0"/>
              <a:t> </a:t>
            </a:r>
            <a:r>
              <a:rPr lang="en-US" sz="1600" dirty="0" err="1" smtClean="0"/>
              <a:t>göra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Något</a:t>
            </a:r>
            <a:r>
              <a:rPr lang="en-US" sz="1600" dirty="0" smtClean="0"/>
              <a:t> man </a:t>
            </a:r>
            <a:r>
              <a:rPr lang="en-US" sz="1600" dirty="0" err="1" smtClean="0"/>
              <a:t>snabbt</a:t>
            </a:r>
            <a:r>
              <a:rPr lang="en-US" sz="1600" dirty="0" smtClean="0"/>
              <a:t> </a:t>
            </a:r>
            <a:r>
              <a:rPr lang="en-US" sz="1600" dirty="0" err="1" smtClean="0"/>
              <a:t>märker</a:t>
            </a:r>
            <a:r>
              <a:rPr lang="en-US" sz="1600" dirty="0" smtClean="0"/>
              <a:t> </a:t>
            </a:r>
            <a:r>
              <a:rPr lang="en-US" sz="1600" dirty="0" err="1" smtClean="0"/>
              <a:t>är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man </a:t>
            </a:r>
            <a:r>
              <a:rPr lang="en-US" sz="1600" dirty="0" err="1" smtClean="0"/>
              <a:t>får</a:t>
            </a:r>
            <a:r>
              <a:rPr lang="en-US" sz="1600" dirty="0" smtClean="0"/>
              <a:t> </a:t>
            </a:r>
            <a:r>
              <a:rPr lang="en-US" sz="1600" dirty="0" err="1" smtClean="0"/>
              <a:t>trixa</a:t>
            </a:r>
            <a:r>
              <a:rPr lang="en-US" sz="1600" dirty="0" smtClean="0"/>
              <a:t> lite med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text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placering</a:t>
            </a:r>
            <a:r>
              <a:rPr lang="en-US" sz="1600" dirty="0" smtClean="0"/>
              <a:t> </a:t>
            </a:r>
            <a:r>
              <a:rPr lang="en-US" sz="1600" dirty="0" err="1" smtClean="0"/>
              <a:t>för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ska</a:t>
            </a:r>
            <a:r>
              <a:rPr lang="en-US" sz="1600" dirty="0" smtClean="0"/>
              <a:t> </a:t>
            </a:r>
            <a:r>
              <a:rPr lang="en-US" sz="1600" dirty="0" err="1" smtClean="0"/>
              <a:t>bli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man </a:t>
            </a:r>
            <a:r>
              <a:rPr lang="en-US" sz="1600" dirty="0" err="1" smtClean="0"/>
              <a:t>vill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Man </a:t>
            </a:r>
            <a:r>
              <a:rPr lang="en-US" sz="1600" dirty="0" err="1" smtClean="0"/>
              <a:t>kan</a:t>
            </a:r>
            <a:r>
              <a:rPr lang="en-US" sz="1600" dirty="0" smtClean="0"/>
              <a:t> </a:t>
            </a:r>
            <a:r>
              <a:rPr lang="en-US" sz="1600" dirty="0" err="1" smtClean="0"/>
              <a:t>behöva</a:t>
            </a:r>
            <a:r>
              <a:rPr lang="en-US" sz="1600" dirty="0" smtClean="0"/>
              <a:t> </a:t>
            </a:r>
            <a:r>
              <a:rPr lang="en-US" sz="1600" dirty="0" err="1" smtClean="0"/>
              <a:t>ändra</a:t>
            </a:r>
            <a:r>
              <a:rPr lang="en-US" sz="1600" dirty="0" smtClean="0"/>
              <a:t> </a:t>
            </a:r>
            <a:r>
              <a:rPr lang="en-US" sz="1600" dirty="0" err="1" smtClean="0"/>
              <a:t>placering</a:t>
            </a:r>
            <a:r>
              <a:rPr lang="en-US" sz="1600" dirty="0" smtClean="0"/>
              <a:t>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gör</a:t>
            </a:r>
            <a:r>
              <a:rPr lang="en-US" sz="1600" dirty="0" smtClean="0"/>
              <a:t> man </a:t>
            </a:r>
            <a:r>
              <a:rPr lang="en-US" sz="1600" dirty="0" err="1" smtClean="0"/>
              <a:t>genom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dra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hörnorna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textrutorna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vill</a:t>
            </a:r>
            <a:r>
              <a:rPr lang="en-US" sz="1600" dirty="0" smtClean="0"/>
              <a:t> man </a:t>
            </a:r>
            <a:r>
              <a:rPr lang="en-US" sz="1600" dirty="0" err="1" smtClean="0"/>
              <a:t>ändra</a:t>
            </a:r>
            <a:r>
              <a:rPr lang="en-US" sz="1600" dirty="0" smtClean="0"/>
              <a:t>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texten</a:t>
            </a:r>
            <a:r>
              <a:rPr lang="en-US" sz="1600" dirty="0" smtClean="0"/>
              <a:t>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kan</a:t>
            </a:r>
            <a:r>
              <a:rPr lang="en-US" sz="1600" dirty="0" smtClean="0"/>
              <a:t> man </a:t>
            </a:r>
            <a:r>
              <a:rPr lang="en-US" sz="1600" dirty="0" err="1" smtClean="0"/>
              <a:t>behöva</a:t>
            </a:r>
            <a:r>
              <a:rPr lang="en-US" sz="1600" dirty="0" smtClean="0"/>
              <a:t> </a:t>
            </a:r>
            <a:r>
              <a:rPr lang="en-US" sz="1600" dirty="0" err="1" smtClean="0"/>
              <a:t>klicka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text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välja</a:t>
            </a:r>
            <a:r>
              <a:rPr lang="en-US" sz="1600" dirty="0" smtClean="0"/>
              <a:t> </a:t>
            </a:r>
            <a:r>
              <a:rPr lang="en-US" sz="1600" dirty="0" err="1" smtClean="0"/>
              <a:t>ej</a:t>
            </a:r>
            <a:r>
              <a:rPr lang="en-US" sz="1600" dirty="0" smtClean="0"/>
              <a:t> “</a:t>
            </a:r>
            <a:r>
              <a:rPr lang="en-US" sz="1600" dirty="0" err="1" smtClean="0"/>
              <a:t>automatisk</a:t>
            </a:r>
            <a:r>
              <a:rPr lang="en-US" sz="1600" dirty="0" smtClean="0"/>
              <a:t>”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istället</a:t>
            </a:r>
            <a:r>
              <a:rPr lang="en-US" sz="1600" dirty="0" smtClean="0"/>
              <a:t> </a:t>
            </a:r>
            <a:r>
              <a:rPr lang="en-US" sz="1600" dirty="0" err="1" smtClean="0"/>
              <a:t>sätta</a:t>
            </a:r>
            <a:r>
              <a:rPr lang="en-US" sz="1600" dirty="0" smtClean="0"/>
              <a:t> den </a:t>
            </a:r>
            <a:r>
              <a:rPr lang="en-US" sz="1600" dirty="0" err="1" smtClean="0"/>
              <a:t>storlek</a:t>
            </a:r>
            <a:r>
              <a:rPr lang="en-US" sz="1600" dirty="0" smtClean="0"/>
              <a:t> man </a:t>
            </a:r>
            <a:r>
              <a:rPr lang="en-US" sz="1600" dirty="0" err="1" smtClean="0"/>
              <a:t>önskar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453247" y="2565070"/>
            <a:ext cx="2731324" cy="62939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93818" y="3194462"/>
            <a:ext cx="1959430" cy="88824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32873" y="3621046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06633" y="1957388"/>
            <a:ext cx="906712" cy="115662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5688" y="2652342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7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”+”</a:t>
            </a:r>
          </a:p>
          <a:p>
            <a:pPr marL="342900" indent="-342900">
              <a:buAutoNum type="arabicPeriod"/>
            </a:pPr>
            <a:r>
              <a:rPr lang="en-US" dirty="0" smtClean="0"/>
              <a:t>Om den mall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inte</a:t>
            </a:r>
            <a:r>
              <a:rPr lang="en-US" dirty="0" smtClean="0"/>
              <a:t> </a:t>
            </a:r>
            <a:r>
              <a:rPr lang="en-US" dirty="0" err="1" smtClean="0"/>
              <a:t>passar</a:t>
            </a:r>
            <a:r>
              <a:rPr lang="en-US" dirty="0" smtClean="0"/>
              <a:t> dig,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finns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par </a:t>
            </a:r>
            <a:r>
              <a:rPr lang="en-US" dirty="0" err="1" smtClean="0"/>
              <a:t>olika</a:t>
            </a:r>
            <a:r>
              <a:rPr lang="en-US" dirty="0" smtClean="0"/>
              <a:t> </a:t>
            </a:r>
            <a:r>
              <a:rPr lang="en-US" dirty="0" err="1" smtClean="0"/>
              <a:t>mallar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mellan</a:t>
            </a:r>
            <a:r>
              <a:rPr lang="en-US" dirty="0" smtClean="0"/>
              <a:t>,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“Theme”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Sedan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bara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skriva</a:t>
            </a:r>
            <a:r>
              <a:rPr lang="en-US" dirty="0" smtClean="0"/>
              <a:t> in den text man </a:t>
            </a:r>
            <a:r>
              <a:rPr lang="en-US" dirty="0" err="1" smtClean="0"/>
              <a:t>önskar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42926" y="4082712"/>
            <a:ext cx="1343024" cy="7750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61423" y="3546901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97146" y="1070401"/>
            <a:ext cx="2006993" cy="50122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04138" y="608736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1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> / </a:t>
            </a:r>
            <a:r>
              <a:rPr lang="en-US" dirty="0" err="1" smtClean="0"/>
              <a:t>programmet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inmatat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se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såhär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Bilden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högra</a:t>
            </a:r>
            <a:r>
              <a:rPr lang="en-US" dirty="0" smtClean="0"/>
              <a:t> </a:t>
            </a:r>
            <a:r>
              <a:rPr lang="en-US" dirty="0" err="1" smtClean="0"/>
              <a:t>hörnet</a:t>
            </a:r>
            <a:r>
              <a:rPr lang="en-US" dirty="0" smtClean="0"/>
              <a:t> </a:t>
            </a:r>
            <a:r>
              <a:rPr lang="en-US" dirty="0" err="1" smtClean="0"/>
              <a:t>lägger</a:t>
            </a:r>
            <a:r>
              <a:rPr lang="en-US" dirty="0" smtClean="0"/>
              <a:t> man </a:t>
            </a:r>
            <a:r>
              <a:rPr lang="en-US" dirty="0" err="1" smtClean="0"/>
              <a:t>enkelt</a:t>
            </a:r>
            <a:r>
              <a:rPr lang="en-US" dirty="0" smtClean="0"/>
              <a:t> till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“Media” </a:t>
            </a:r>
            <a:r>
              <a:rPr lang="en-US" dirty="0" err="1" smtClean="0"/>
              <a:t>och</a:t>
            </a:r>
            <a:r>
              <a:rPr lang="en-US" dirty="0" smtClean="0"/>
              <a:t> sedan “Images”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Klicka</a:t>
            </a:r>
            <a:r>
              <a:rPr lang="en-US" dirty="0" smtClean="0"/>
              <a:t> nu </a:t>
            </a:r>
            <a:r>
              <a:rPr lang="en-US" dirty="0" err="1" smtClean="0"/>
              <a:t>på</a:t>
            </a:r>
            <a:r>
              <a:rPr lang="en-US" dirty="0" smtClean="0"/>
              <a:t> “OK” </a:t>
            </a:r>
            <a:r>
              <a:rPr lang="en-US" dirty="0" err="1" smtClean="0"/>
              <a:t>nere</a:t>
            </a:r>
            <a:r>
              <a:rPr lang="en-US" dirty="0" smtClean="0"/>
              <a:t> till </a:t>
            </a:r>
            <a:r>
              <a:rPr lang="en-US" dirty="0" err="1" smtClean="0"/>
              <a:t>höger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sparas</a:t>
            </a:r>
            <a:r>
              <a:rPr lang="en-US" dirty="0" smtClean="0"/>
              <a:t> </a:t>
            </a:r>
            <a:r>
              <a:rPr lang="en-US" dirty="0" err="1" smtClean="0"/>
              <a:t>presentationen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28988" y="1655981"/>
            <a:ext cx="428625" cy="164443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4423" y="3075414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5229226"/>
            <a:ext cx="1785938" cy="40004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79277" y="5167610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0" y="0"/>
            <a:ext cx="2771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finns</a:t>
            </a:r>
            <a:r>
              <a:rPr lang="en-US" dirty="0" smtClean="0"/>
              <a:t> den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presentationen</a:t>
            </a:r>
            <a:r>
              <a:rPr lang="en-US" dirty="0" smtClean="0"/>
              <a:t> </a:t>
            </a:r>
            <a:r>
              <a:rPr lang="en-US" dirty="0" err="1" smtClean="0"/>
              <a:t>tillgänglig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med den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schemat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dubbelklicka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den.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33048" y="4913531"/>
            <a:ext cx="838902" cy="45856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36277" y="4910435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1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sång</a:t>
            </a:r>
            <a:r>
              <a:rPr lang="en-US" dirty="0" smtClean="0"/>
              <a:t> / psalm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man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presentationen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vi </a:t>
            </a:r>
            <a:r>
              <a:rPr lang="en-US" dirty="0" err="1" smtClean="0"/>
              <a:t>gjorde</a:t>
            </a:r>
            <a:r>
              <a:rPr lang="en-US" dirty="0" smtClean="0"/>
              <a:t> </a:t>
            </a:r>
            <a:r>
              <a:rPr lang="en-US" dirty="0" err="1" smtClean="0"/>
              <a:t>kommit</a:t>
            </a:r>
            <a:r>
              <a:rPr lang="en-US" dirty="0" smtClean="0"/>
              <a:t> med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vi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de </a:t>
            </a:r>
            <a:r>
              <a:rPr lang="en-US" dirty="0" err="1" smtClean="0"/>
              <a:t>olika</a:t>
            </a:r>
            <a:r>
              <a:rPr lang="en-US" dirty="0" smtClean="0"/>
              <a:t> </a:t>
            </a:r>
            <a:r>
              <a:rPr lang="en-US" dirty="0" err="1" smtClean="0"/>
              <a:t>sidorna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dem</a:t>
            </a:r>
            <a:r>
              <a:rPr lang="en-US" dirty="0" smtClean="0"/>
              <a:t> I “Live Output”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89910" y="1754326"/>
            <a:ext cx="838902" cy="45856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3139" y="1751230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10191" y="2445276"/>
            <a:ext cx="267862" cy="64082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42330" y="2903844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74179" y="2445276"/>
            <a:ext cx="779266" cy="55343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21850" y="2740594"/>
            <a:ext cx="5877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68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nu till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spara</a:t>
            </a:r>
            <a:r>
              <a:rPr lang="en-US" dirty="0" smtClean="0"/>
              <a:t> </a:t>
            </a:r>
            <a:r>
              <a:rPr lang="en-US" dirty="0" err="1" smtClean="0"/>
              <a:t>ditt</a:t>
            </a:r>
            <a:r>
              <a:rPr lang="en-US" dirty="0" smtClean="0"/>
              <a:t> “schema”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denna</a:t>
            </a:r>
            <a:r>
              <a:rPr lang="en-US" dirty="0" smtClean="0"/>
              <a:t> </a:t>
            </a:r>
            <a:r>
              <a:rPr lang="en-US" dirty="0" err="1" smtClean="0"/>
              <a:t>söndagen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“save”</a:t>
            </a:r>
            <a:br>
              <a:rPr lang="en-US" dirty="0" smtClean="0"/>
            </a:b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spara-fönster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Ge </a:t>
            </a:r>
            <a:r>
              <a:rPr lang="en-US" dirty="0" err="1" smtClean="0"/>
              <a:t>schemat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bra </a:t>
            </a:r>
            <a:r>
              <a:rPr lang="en-US" dirty="0" err="1" smtClean="0"/>
              <a:t>namn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klicka</a:t>
            </a:r>
            <a:r>
              <a:rPr lang="en-US" dirty="0" smtClean="0"/>
              <a:t> sedan “</a:t>
            </a:r>
            <a:r>
              <a:rPr lang="en-US" dirty="0" err="1" smtClean="0"/>
              <a:t>spara</a:t>
            </a:r>
            <a:r>
              <a:rPr lang="en-US" dirty="0" smtClean="0"/>
              <a:t>”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418523" y="1068526"/>
            <a:ext cx="838902" cy="458569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1752" y="1065430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28548" y="4814888"/>
            <a:ext cx="815090" cy="62085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43638" y="4201983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10325" y="6048644"/>
            <a:ext cx="804863" cy="38073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74602" y="5934670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Lägg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PowerPoint presentation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EasyWorkship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20227" y="3653704"/>
            <a:ext cx="490167" cy="43920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63946" y="2949974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106878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fliken</a:t>
            </a:r>
            <a:r>
              <a:rPr lang="en-US" dirty="0" smtClean="0"/>
              <a:t> “Presentations”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nu INTE “+”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presentation, </a:t>
            </a:r>
            <a:r>
              <a:rPr lang="en-US" dirty="0" err="1" smtClean="0"/>
              <a:t>utan</a:t>
            </a:r>
            <a:r>
              <a:rPr lang="en-US" dirty="0" smtClean="0"/>
              <a:t> </a:t>
            </a: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istället</a:t>
            </a:r>
            <a:r>
              <a:rPr lang="en-US" dirty="0" smtClean="0"/>
              <a:t> den </a:t>
            </a:r>
            <a:r>
              <a:rPr lang="en-US" dirty="0" err="1" smtClean="0"/>
              <a:t>lilla</a:t>
            </a:r>
            <a:r>
              <a:rPr lang="en-US" dirty="0" smtClean="0"/>
              <a:t> </a:t>
            </a:r>
            <a:r>
              <a:rPr lang="en-US" dirty="0" err="1" smtClean="0"/>
              <a:t>pilen</a:t>
            </a:r>
            <a:r>
              <a:rPr lang="en-US" dirty="0" smtClean="0"/>
              <a:t> precis till </a:t>
            </a:r>
            <a:r>
              <a:rPr lang="en-US" dirty="0" err="1" smtClean="0"/>
              <a:t>höger</a:t>
            </a:r>
            <a:r>
              <a:rPr lang="en-US" dirty="0" smtClean="0"/>
              <a:t> om “+”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49434" y="5320145"/>
            <a:ext cx="961901" cy="54626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60864" y="4664010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0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210544" y="5377295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61014" y="4721160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nu “import PowerPoint File</a:t>
            </a:r>
            <a:r>
              <a:rPr lang="mr-IN" dirty="0" smtClean="0"/>
              <a:t>…</a:t>
            </a:r>
            <a:r>
              <a:rPr lang="sv-SE" dirty="0" smtClean="0"/>
              <a:t>”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1" y="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fönster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där</a:t>
            </a:r>
            <a:r>
              <a:rPr lang="en-US" dirty="0" smtClean="0"/>
              <a:t> 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den presentations fil man </a:t>
            </a:r>
            <a:r>
              <a:rPr lang="en-US" dirty="0" err="1" smtClean="0"/>
              <a:t>ska</a:t>
            </a:r>
            <a:r>
              <a:rPr lang="en-US" dirty="0" smtClean="0"/>
              <a:t> ha med.</a:t>
            </a:r>
          </a:p>
          <a:p>
            <a:r>
              <a:rPr lang="en-US" dirty="0" err="1" smtClean="0"/>
              <a:t>När</a:t>
            </a:r>
            <a:r>
              <a:rPr lang="en-US" dirty="0" smtClean="0"/>
              <a:t> man </a:t>
            </a:r>
            <a:r>
              <a:rPr lang="en-US" dirty="0" err="1" smtClean="0"/>
              <a:t>gjort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klickar</a:t>
            </a:r>
            <a:r>
              <a:rPr lang="en-US" dirty="0" smtClean="0"/>
              <a:t> man </a:t>
            </a:r>
            <a:r>
              <a:rPr lang="en-US" dirty="0" err="1" smtClean="0"/>
              <a:t>på</a:t>
            </a:r>
            <a:r>
              <a:rPr lang="en-US" dirty="0" smtClean="0"/>
              <a:t> “</a:t>
            </a:r>
            <a:r>
              <a:rPr lang="en-US" dirty="0" err="1" smtClean="0"/>
              <a:t>Öppna</a:t>
            </a:r>
            <a:r>
              <a:rPr lang="en-US" dirty="0" smtClean="0"/>
              <a:t>”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klart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Bibel</a:t>
            </a:r>
            <a:r>
              <a:rPr lang="en-US" dirty="0" smtClean="0"/>
              <a:t> </a:t>
            </a:r>
            <a:r>
              <a:rPr lang="en-US" dirty="0" err="1" smtClean="0"/>
              <a:t>texter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Innan</a:t>
            </a:r>
            <a:r>
              <a:rPr lang="en-US" sz="1600" dirty="0" smtClean="0"/>
              <a:t> vi </a:t>
            </a:r>
            <a:r>
              <a:rPr lang="en-US" sz="1600" dirty="0" err="1" smtClean="0"/>
              <a:t>lägger</a:t>
            </a:r>
            <a:r>
              <a:rPr lang="en-US" sz="1600" dirty="0" smtClean="0"/>
              <a:t> till </a:t>
            </a:r>
            <a:r>
              <a:rPr lang="en-US" sz="1600" dirty="0" err="1"/>
              <a:t>B</a:t>
            </a:r>
            <a:r>
              <a:rPr lang="en-US" sz="1600" dirty="0" err="1" smtClean="0"/>
              <a:t>ibel</a:t>
            </a:r>
            <a:r>
              <a:rPr lang="en-US" sz="1600" dirty="0" smtClean="0"/>
              <a:t> </a:t>
            </a:r>
            <a:r>
              <a:rPr lang="en-US" sz="1600" dirty="0" err="1" smtClean="0"/>
              <a:t>textern</a:t>
            </a:r>
            <a:r>
              <a:rPr lang="en-US" sz="1600" dirty="0" smtClean="0"/>
              <a:t> </a:t>
            </a:r>
            <a:r>
              <a:rPr lang="en-US" sz="1600" dirty="0" err="1" smtClean="0"/>
              <a:t>så</a:t>
            </a:r>
            <a:r>
              <a:rPr lang="en-US" sz="1600" dirty="0" smtClean="0"/>
              <a:t> </a:t>
            </a:r>
            <a:r>
              <a:rPr lang="en-US" sz="1600" dirty="0" err="1" smtClean="0"/>
              <a:t>behöver</a:t>
            </a:r>
            <a:r>
              <a:rPr lang="en-US" sz="1600" dirty="0" smtClean="0"/>
              <a:t> vi se till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 den </a:t>
            </a:r>
            <a:r>
              <a:rPr lang="en-US" sz="1600" dirty="0" err="1" smtClean="0"/>
              <a:t>Bibel</a:t>
            </a:r>
            <a:r>
              <a:rPr lang="en-US" sz="1600" dirty="0" smtClean="0"/>
              <a:t> </a:t>
            </a:r>
            <a:r>
              <a:rPr lang="en-US" sz="1600" dirty="0" err="1" smtClean="0"/>
              <a:t>översättning</a:t>
            </a:r>
            <a:r>
              <a:rPr lang="en-US" sz="1600" dirty="0" smtClean="0"/>
              <a:t> </a:t>
            </a:r>
            <a:r>
              <a:rPr lang="en-US" sz="1600" dirty="0" err="1" smtClean="0"/>
              <a:t>som</a:t>
            </a:r>
            <a:r>
              <a:rPr lang="en-US" sz="1600" dirty="0" smtClean="0"/>
              <a:t> du </a:t>
            </a:r>
            <a:r>
              <a:rPr lang="en-US" sz="1600" dirty="0" err="1" smtClean="0"/>
              <a:t>önskar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 </a:t>
            </a:r>
            <a:r>
              <a:rPr lang="en-US" sz="1600" dirty="0" err="1" smtClean="0"/>
              <a:t>många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välja</a:t>
            </a:r>
            <a:r>
              <a:rPr lang="en-US" sz="1600" dirty="0" smtClean="0"/>
              <a:t> bland, </a:t>
            </a:r>
            <a:r>
              <a:rPr lang="en-US" sz="1600" dirty="0" err="1" smtClean="0"/>
              <a:t>en</a:t>
            </a:r>
            <a:r>
              <a:rPr lang="en-US" sz="1600" dirty="0" smtClean="0"/>
              <a:t> del </a:t>
            </a:r>
            <a:r>
              <a:rPr lang="en-US" sz="1600" dirty="0" err="1" smtClean="0"/>
              <a:t>är</a:t>
            </a:r>
            <a:r>
              <a:rPr lang="en-US" sz="1600" dirty="0" smtClean="0"/>
              <a:t> gratis </a:t>
            </a:r>
            <a:r>
              <a:rPr lang="en-US" sz="1600" dirty="0" err="1" smtClean="0"/>
              <a:t>andra</a:t>
            </a:r>
            <a:r>
              <a:rPr lang="en-US" sz="1600" dirty="0" smtClean="0"/>
              <a:t> </a:t>
            </a:r>
            <a:r>
              <a:rPr lang="en-US" sz="1600" dirty="0" err="1" smtClean="0"/>
              <a:t>kostar</a:t>
            </a:r>
            <a:r>
              <a:rPr lang="en-US" sz="1600" dirty="0" smtClean="0"/>
              <a:t> </a:t>
            </a:r>
            <a:r>
              <a:rPr lang="en-US" sz="1600" dirty="0" err="1" smtClean="0"/>
              <a:t>pengar</a:t>
            </a:r>
            <a:r>
              <a:rPr lang="en-US" sz="1600" dirty="0" smtClean="0"/>
              <a:t>,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finns</a:t>
            </a:r>
            <a:r>
              <a:rPr lang="en-US" sz="1600" dirty="0" smtClean="0"/>
              <a:t> </a:t>
            </a:r>
            <a:r>
              <a:rPr lang="en-US" sz="1600" dirty="0" err="1" smtClean="0"/>
              <a:t>många</a:t>
            </a:r>
            <a:r>
              <a:rPr lang="en-US" sz="1600" dirty="0" smtClean="0"/>
              <a:t> </a:t>
            </a:r>
            <a:r>
              <a:rPr lang="en-US" sz="1600" dirty="0" err="1" smtClean="0"/>
              <a:t>språk</a:t>
            </a:r>
            <a:r>
              <a:rPr lang="en-US" sz="1600" dirty="0" smtClean="0"/>
              <a:t> </a:t>
            </a:r>
            <a:r>
              <a:rPr lang="en-US" sz="1600" dirty="0" err="1" smtClean="0"/>
              <a:t>att</a:t>
            </a:r>
            <a:r>
              <a:rPr lang="en-US" sz="1600" dirty="0" smtClean="0"/>
              <a:t> </a:t>
            </a:r>
            <a:r>
              <a:rPr lang="en-US" sz="1600" dirty="0" err="1" smtClean="0"/>
              <a:t>välja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Gör</a:t>
            </a:r>
            <a:r>
              <a:rPr lang="en-US" sz="1600" dirty="0" smtClean="0"/>
              <a:t> </a:t>
            </a:r>
            <a:r>
              <a:rPr lang="en-US" sz="1600" dirty="0" err="1" smtClean="0"/>
              <a:t>såhär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 smtClean="0"/>
              <a:t>Välj</a:t>
            </a:r>
            <a:r>
              <a:rPr lang="en-US" sz="1600" dirty="0" smtClean="0"/>
              <a:t> </a:t>
            </a:r>
            <a:r>
              <a:rPr lang="en-US" sz="1600" dirty="0" err="1" smtClean="0"/>
              <a:t>fliken</a:t>
            </a:r>
            <a:r>
              <a:rPr lang="en-US" sz="1600" dirty="0" smtClean="0"/>
              <a:t> “Scriptures”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Välj</a:t>
            </a:r>
            <a:r>
              <a:rPr lang="en-US" sz="1600" dirty="0" smtClean="0"/>
              <a:t> nu </a:t>
            </a:r>
            <a:r>
              <a:rPr lang="en-US" sz="1600" dirty="0" err="1" smtClean="0"/>
              <a:t>alternativet</a:t>
            </a:r>
            <a:r>
              <a:rPr lang="en-US" sz="1600" dirty="0" smtClean="0"/>
              <a:t> “More Available</a:t>
            </a:r>
            <a:r>
              <a:rPr lang="mr-IN" sz="1600" dirty="0" smtClean="0"/>
              <a:t>…</a:t>
            </a:r>
            <a:r>
              <a:rPr lang="sv-SE" sz="1600" dirty="0" smtClean="0"/>
              <a:t>”</a:t>
            </a:r>
          </a:p>
          <a:p>
            <a:pPr marL="342900" indent="-342900">
              <a:buAutoNum type="arabicPeriod"/>
            </a:pPr>
            <a:r>
              <a:rPr lang="sv-SE" sz="1600" dirty="0" smtClean="0"/>
              <a:t>Nu kommer det upp en lista på alla de Bibel översättningar som finns tillgängliga.</a:t>
            </a:r>
          </a:p>
          <a:p>
            <a:pPr marL="342900" indent="-342900">
              <a:buAutoNum type="arabicPeriod"/>
            </a:pPr>
            <a:r>
              <a:rPr lang="sv-SE" sz="1600" dirty="0" smtClean="0"/>
              <a:t>Sortera översättningarna per språk, genom att klicka på ”</a:t>
            </a:r>
            <a:r>
              <a:rPr lang="sv-SE" sz="1600" dirty="0" err="1" smtClean="0"/>
              <a:t>Language</a:t>
            </a:r>
            <a:r>
              <a:rPr lang="sv-SE" sz="1600" dirty="0" smtClean="0"/>
              <a:t>”</a:t>
            </a:r>
          </a:p>
          <a:p>
            <a:pPr marL="342900" indent="-342900">
              <a:buAutoNum type="arabicPeriod"/>
            </a:pPr>
            <a:r>
              <a:rPr lang="sv-SE" sz="1600" dirty="0" smtClean="0"/>
              <a:t>Leta upp ”SV” för Svenska.</a:t>
            </a:r>
          </a:p>
          <a:p>
            <a:pPr marL="342900" indent="-342900">
              <a:buAutoNum type="arabicPeriod"/>
            </a:pPr>
            <a:r>
              <a:rPr lang="sv-SE" sz="1600" dirty="0" smtClean="0"/>
              <a:t>Välj den Bibelöversättning du önskar, klicka då på den grå rutan ”</a:t>
            </a:r>
            <a:r>
              <a:rPr lang="sv-SE" sz="1600" dirty="0" err="1" smtClean="0"/>
              <a:t>Free</a:t>
            </a:r>
            <a:r>
              <a:rPr lang="sv-SE" sz="1600" dirty="0" smtClean="0"/>
              <a:t>” för att installera.</a:t>
            </a:r>
          </a:p>
          <a:p>
            <a:pPr marL="342900" indent="-342900">
              <a:buAutoNum type="arabicPeriod"/>
            </a:pPr>
            <a:r>
              <a:rPr lang="sv-SE" sz="1600" dirty="0" smtClean="0"/>
              <a:t>Sedan är det bara att välja översättning och gå till nästa sida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084861" y="3560371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35331" y="2904236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84861" y="4314813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35331" y="3658678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98241" y="3658678"/>
            <a:ext cx="555997" cy="70327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1858" y="2967335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57914" y="4314813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08384" y="3658678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58855" y="4361956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09325" y="3705821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2104" y="3633816"/>
            <a:ext cx="222250" cy="104507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301254" y="2967335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7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49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0"/>
            <a:ext cx="30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väldigt</a:t>
            </a:r>
            <a:r>
              <a:rPr lang="en-US" dirty="0" smtClean="0"/>
              <a:t> </a:t>
            </a:r>
            <a:r>
              <a:rPr lang="en-US" dirty="0" err="1" smtClean="0"/>
              <a:t>trevligt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kunna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 text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Bibeln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projektorduken</a:t>
            </a:r>
            <a:r>
              <a:rPr lang="en-US" dirty="0" smtClean="0"/>
              <a:t> precis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sångerna</a:t>
            </a:r>
            <a:r>
              <a:rPr lang="en-US" dirty="0" smtClean="0"/>
              <a:t>/</a:t>
            </a:r>
            <a:r>
              <a:rPr lang="en-US" dirty="0" err="1" smtClean="0"/>
              <a:t>psalmerna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väldigt</a:t>
            </a:r>
            <a:r>
              <a:rPr lang="en-US" dirty="0" smtClean="0"/>
              <a:t> </a:t>
            </a:r>
            <a:r>
              <a:rPr lang="en-US" dirty="0" err="1" smtClean="0"/>
              <a:t>enkelt</a:t>
            </a:r>
            <a:endParaRPr lang="en-US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fliken</a:t>
            </a:r>
            <a:r>
              <a:rPr lang="en-US" dirty="0" smtClean="0"/>
              <a:t> “Scriptures”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Klicka</a:t>
            </a:r>
            <a:r>
              <a:rPr lang="en-US" dirty="0" smtClean="0"/>
              <a:t> sedan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rutan</a:t>
            </a:r>
            <a:r>
              <a:rPr lang="en-US" dirty="0" smtClean="0"/>
              <a:t> </a:t>
            </a:r>
            <a:r>
              <a:rPr lang="en-US" dirty="0" err="1" smtClean="0"/>
              <a:t>där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står</a:t>
            </a:r>
            <a:r>
              <a:rPr lang="en-US" dirty="0" smtClean="0"/>
              <a:t> “</a:t>
            </a:r>
            <a:r>
              <a:rPr lang="en-US" dirty="0" err="1" smtClean="0"/>
              <a:t>Första</a:t>
            </a:r>
            <a:r>
              <a:rPr lang="en-US" dirty="0" smtClean="0"/>
              <a:t> </a:t>
            </a:r>
            <a:r>
              <a:rPr lang="en-US" dirty="0" err="1" smtClean="0"/>
              <a:t>Moseboken</a:t>
            </a:r>
            <a:r>
              <a:rPr lang="en-US" dirty="0" smtClean="0"/>
              <a:t> 1:2” I </a:t>
            </a:r>
            <a:r>
              <a:rPr lang="en-US" dirty="0" err="1" smtClean="0"/>
              <a:t>bilden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Nu </a:t>
            </a:r>
            <a:r>
              <a:rPr lang="en-US" dirty="0" err="1" smtClean="0"/>
              <a:t>kan</a:t>
            </a:r>
            <a:r>
              <a:rPr lang="en-US" dirty="0" smtClean="0"/>
              <a:t> du </a:t>
            </a:r>
            <a:r>
              <a:rPr lang="en-US" dirty="0" err="1" smtClean="0"/>
              <a:t>skriva</a:t>
            </a:r>
            <a:r>
              <a:rPr lang="en-US" dirty="0" smtClean="0"/>
              <a:t> in </a:t>
            </a:r>
            <a:r>
              <a:rPr lang="en-US" dirty="0" err="1" smtClean="0"/>
              <a:t>tex</a:t>
            </a:r>
            <a:r>
              <a:rPr lang="en-US" dirty="0" smtClean="0"/>
              <a:t> “Johannes 3:16”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När</a:t>
            </a:r>
            <a:r>
              <a:rPr lang="en-US" dirty="0" smtClean="0"/>
              <a:t> du </a:t>
            </a:r>
            <a:r>
              <a:rPr lang="en-US" dirty="0" err="1" smtClean="0"/>
              <a:t>hittat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du </a:t>
            </a:r>
            <a:r>
              <a:rPr lang="en-US" dirty="0" err="1" smtClean="0"/>
              <a:t>söker</a:t>
            </a:r>
            <a:r>
              <a:rPr lang="en-US" dirty="0" smtClean="0"/>
              <a:t>,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slå</a:t>
            </a:r>
            <a:r>
              <a:rPr lang="en-US" dirty="0" smtClean="0"/>
              <a:t> ENTER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dubbelklicka</a:t>
            </a:r>
            <a:r>
              <a:rPr lang="en-US" dirty="0" smtClean="0"/>
              <a:t> med </a:t>
            </a:r>
            <a:r>
              <a:rPr lang="en-US" dirty="0" err="1" smtClean="0"/>
              <a:t>musen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84861" y="3560371"/>
            <a:ext cx="1100941" cy="53439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35331" y="2904236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09627" y="4413417"/>
            <a:ext cx="912295" cy="79576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65774" y="4811301"/>
            <a:ext cx="302121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 och 3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85704" y="3827566"/>
            <a:ext cx="1401288" cy="8869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21133" y="3166959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5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> du </a:t>
            </a:r>
            <a:r>
              <a:rPr lang="en-US" dirty="0" err="1" smtClean="0"/>
              <a:t>valt</a:t>
            </a:r>
            <a:r>
              <a:rPr lang="en-US" dirty="0" smtClean="0"/>
              <a:t> </a:t>
            </a:r>
            <a:r>
              <a:rPr lang="en-US" dirty="0" err="1" smtClean="0"/>
              <a:t>finnas</a:t>
            </a:r>
            <a:r>
              <a:rPr lang="en-US" dirty="0" smtClean="0"/>
              <a:t> I </a:t>
            </a:r>
            <a:r>
              <a:rPr lang="en-US" dirty="0" err="1" smtClean="0"/>
              <a:t>Schemat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Dubbel</a:t>
            </a:r>
            <a:r>
              <a:rPr lang="en-US" dirty="0" smtClean="0"/>
              <a:t> </a:t>
            </a: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schemat</a:t>
            </a:r>
            <a:r>
              <a:rPr lang="en-US" dirty="0" smtClean="0"/>
              <a:t>,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den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mitten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vald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visas </a:t>
            </a:r>
            <a:r>
              <a:rPr lang="en-US" dirty="0" err="1" smtClean="0"/>
              <a:t>i</a:t>
            </a:r>
            <a:r>
              <a:rPr lang="en-US" dirty="0" smtClean="0"/>
              <a:t> “Live Output”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0971" y="3093522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65019" y="2683825"/>
            <a:ext cx="1092529" cy="87136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55622" y="2031325"/>
            <a:ext cx="1092529" cy="87136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56284" y="2553196"/>
            <a:ext cx="1066386" cy="34949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01886" y="2631857"/>
            <a:ext cx="142685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47304" y="3443844"/>
            <a:ext cx="344384" cy="72439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3826" y="2653010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3639" y="4429878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57004" y="5081746"/>
            <a:ext cx="976635" cy="85338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58313" y="671513"/>
            <a:ext cx="252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</a:t>
            </a:r>
            <a:r>
              <a:rPr lang="en-US" dirty="0" err="1" smtClean="0"/>
              <a:t>fliken</a:t>
            </a:r>
            <a:r>
              <a:rPr lang="en-US" dirty="0" smtClean="0"/>
              <a:t> “Songs”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Välj</a:t>
            </a:r>
            <a:r>
              <a:rPr lang="en-US" dirty="0" smtClean="0"/>
              <a:t> “+”-</a:t>
            </a:r>
            <a:r>
              <a:rPr lang="en-US" dirty="0" err="1" smtClean="0"/>
              <a:t>ikonen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at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sång</a:t>
            </a:r>
            <a:r>
              <a:rPr lang="en-US" dirty="0" smtClean="0"/>
              <a:t>/psalm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2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8313" y="671513"/>
            <a:ext cx="25288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komma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 </a:t>
            </a:r>
            <a:r>
              <a:rPr lang="en-US" dirty="0" err="1" smtClean="0"/>
              <a:t>fönster</a:t>
            </a:r>
            <a:r>
              <a:rPr lang="en-US" dirty="0" smtClean="0"/>
              <a:t>, se </a:t>
            </a:r>
            <a:r>
              <a:rPr lang="en-US" dirty="0" err="1" smtClean="0"/>
              <a:t>bilden</a:t>
            </a:r>
            <a:r>
              <a:rPr lang="en-US" dirty="0" smtClean="0"/>
              <a:t> till </a:t>
            </a:r>
            <a:r>
              <a:rPr lang="en-US" dirty="0" err="1" smtClean="0"/>
              <a:t>vänster</a:t>
            </a:r>
            <a:r>
              <a:rPr lang="en-US" dirty="0" smtClean="0"/>
              <a:t>. </a:t>
            </a:r>
            <a:r>
              <a:rPr lang="en-US" dirty="0" err="1" smtClean="0"/>
              <a:t>Där</a:t>
            </a:r>
            <a:r>
              <a:rPr lang="en-US" dirty="0" smtClean="0"/>
              <a:t> 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skriva</a:t>
            </a:r>
            <a:r>
              <a:rPr lang="en-US" dirty="0" smtClean="0"/>
              <a:t> in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sångj</a:t>
            </a:r>
            <a:r>
              <a:rPr lang="en-US" dirty="0" smtClean="0"/>
              <a:t>/psalm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Starta</a:t>
            </a:r>
            <a:r>
              <a:rPr lang="en-US" dirty="0" smtClean="0"/>
              <a:t> nu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webläsare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leta</a:t>
            </a:r>
            <a:r>
              <a:rPr lang="en-US" dirty="0" smtClean="0"/>
              <a:t> </a:t>
            </a:r>
            <a:r>
              <a:rPr lang="en-US" dirty="0" err="1" smtClean="0"/>
              <a:t>rätt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den </a:t>
            </a:r>
            <a:r>
              <a:rPr lang="en-US" dirty="0" err="1" smtClean="0"/>
              <a:t>sången</a:t>
            </a:r>
            <a:r>
              <a:rPr lang="en-US" dirty="0" smtClean="0"/>
              <a:t>/</a:t>
            </a:r>
            <a:r>
              <a:rPr lang="en-US" dirty="0" err="1" smtClean="0"/>
              <a:t>psalmen</a:t>
            </a:r>
            <a:r>
              <a:rPr lang="en-US" dirty="0" smtClean="0"/>
              <a:t> du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ute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89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8313" y="671513"/>
            <a:ext cx="2528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Använd</a:t>
            </a:r>
            <a:r>
              <a:rPr lang="en-US" dirty="0" smtClean="0"/>
              <a:t> </a:t>
            </a:r>
            <a:r>
              <a:rPr lang="en-US" dirty="0" err="1" smtClean="0"/>
              <a:t>tex</a:t>
            </a:r>
            <a:r>
              <a:rPr lang="en-US" dirty="0" smtClean="0"/>
              <a:t> Google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leta</a:t>
            </a:r>
            <a:r>
              <a:rPr lang="en-US" dirty="0" smtClean="0"/>
              <a:t> </a:t>
            </a:r>
            <a:r>
              <a:rPr lang="en-US" dirty="0" err="1" smtClean="0"/>
              <a:t>fram</a:t>
            </a:r>
            <a:r>
              <a:rPr lang="en-US" dirty="0" smtClean="0"/>
              <a:t> den </a:t>
            </a:r>
            <a:r>
              <a:rPr lang="en-US" dirty="0" err="1" smtClean="0"/>
              <a:t>sång</a:t>
            </a:r>
            <a:r>
              <a:rPr lang="en-US" dirty="0" smtClean="0"/>
              <a:t>/psalm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vill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Markera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/>
              <a:t> </a:t>
            </a:r>
            <a:r>
              <a:rPr lang="en-US" dirty="0" smtClean="0"/>
              <a:t>med </a:t>
            </a:r>
            <a:r>
              <a:rPr lang="en-US" dirty="0" err="1" smtClean="0"/>
              <a:t>musen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Kopiera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högerklicka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musen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kopiera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Byt</a:t>
            </a:r>
            <a:r>
              <a:rPr lang="en-US" dirty="0" smtClean="0"/>
              <a:t> nu </a:t>
            </a:r>
            <a:r>
              <a:rPr lang="en-US" dirty="0" err="1" smtClean="0"/>
              <a:t>tillbaka</a:t>
            </a:r>
            <a:r>
              <a:rPr lang="en-US" dirty="0" smtClean="0"/>
              <a:t> till </a:t>
            </a:r>
            <a:r>
              <a:rPr lang="en-US" dirty="0" err="1" smtClean="0"/>
              <a:t>EasyWorship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98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818779" y="1857932"/>
            <a:ext cx="344384" cy="72439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95301" y="1067098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58832" y="2220129"/>
            <a:ext cx="344384" cy="72439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1024" y="1396267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2625" y="957263"/>
            <a:ext cx="2471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Flytta</a:t>
            </a:r>
            <a:r>
              <a:rPr lang="en-US" dirty="0" smtClean="0"/>
              <a:t> </a:t>
            </a:r>
            <a:r>
              <a:rPr lang="en-US" dirty="0" err="1" smtClean="0"/>
              <a:t>musen</a:t>
            </a:r>
            <a:r>
              <a:rPr lang="en-US" dirty="0" smtClean="0"/>
              <a:t> till (1) </a:t>
            </a:r>
            <a:r>
              <a:rPr lang="en-US" dirty="0" err="1" smtClean="0"/>
              <a:t>där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står</a:t>
            </a:r>
            <a:r>
              <a:rPr lang="en-US" dirty="0" smtClean="0"/>
              <a:t> “song”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högerklicka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musen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Klistra</a:t>
            </a:r>
            <a:r>
              <a:rPr lang="en-US" dirty="0" smtClean="0"/>
              <a:t> nu in </a:t>
            </a:r>
            <a:r>
              <a:rPr lang="en-US" dirty="0" err="1" smtClean="0"/>
              <a:t>texten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menyalternativet</a:t>
            </a:r>
            <a:r>
              <a:rPr lang="en-US" dirty="0" smtClean="0"/>
              <a:t> “Paste”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svenska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stå</a:t>
            </a:r>
            <a:r>
              <a:rPr lang="en-US" dirty="0" smtClean="0"/>
              <a:t> “</a:t>
            </a:r>
            <a:r>
              <a:rPr lang="en-US" dirty="0" err="1" smtClean="0"/>
              <a:t>Klistra</a:t>
            </a:r>
            <a:r>
              <a:rPr lang="en-US" dirty="0" smtClean="0"/>
              <a:t> In”</a:t>
            </a:r>
          </a:p>
        </p:txBody>
      </p:sp>
    </p:spTree>
    <p:extLst>
      <p:ext uri="{BB962C8B-B14F-4D97-AF65-F5344CB8AC3E}">
        <p14:creationId xmlns:p14="http://schemas.microsoft.com/office/powerpoint/2010/main" val="203403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1613"/>
            <a:ext cx="11106151" cy="8329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3975" y="0"/>
            <a:ext cx="3248025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Nu </a:t>
            </a:r>
            <a:r>
              <a:rPr lang="en-US" dirty="0" err="1" smtClean="0"/>
              <a:t>ska</a:t>
            </a:r>
            <a:r>
              <a:rPr lang="en-US" dirty="0" smtClean="0"/>
              <a:t> du se </a:t>
            </a:r>
            <a:r>
              <a:rPr lang="en-US" dirty="0" err="1" smtClean="0"/>
              <a:t>texten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MEN </a:t>
            </a:r>
            <a:r>
              <a:rPr lang="en-US" dirty="0" err="1" smtClean="0"/>
              <a:t>som</a:t>
            </a:r>
            <a:r>
              <a:rPr lang="en-US" dirty="0" smtClean="0"/>
              <a:t> du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all text nu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samma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Vi </a:t>
            </a:r>
            <a:r>
              <a:rPr lang="en-US" dirty="0" err="1" smtClean="0"/>
              <a:t>vill</a:t>
            </a:r>
            <a:r>
              <a:rPr lang="en-US" dirty="0" smtClean="0"/>
              <a:t> </a:t>
            </a:r>
            <a:r>
              <a:rPr lang="en-US" dirty="0" err="1" smtClean="0"/>
              <a:t>såklart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varje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</a:t>
            </a:r>
            <a:r>
              <a:rPr lang="en-US" dirty="0" err="1" smtClean="0"/>
              <a:t>vara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löser</a:t>
            </a:r>
            <a:r>
              <a:rPr lang="en-US" dirty="0" smtClean="0"/>
              <a:t> vi </a:t>
            </a:r>
            <a:r>
              <a:rPr lang="en-US" dirty="0" err="1" smtClean="0"/>
              <a:t>enkelt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9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0150"/>
            <a:ext cx="10744200" cy="8058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3975" y="0"/>
            <a:ext cx="3248025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Ställ</a:t>
            </a:r>
            <a:r>
              <a:rPr lang="en-US" dirty="0" smtClean="0"/>
              <a:t> </a:t>
            </a:r>
            <a:r>
              <a:rPr lang="en-US" dirty="0" err="1" smtClean="0"/>
              <a:t>markören</a:t>
            </a:r>
            <a:r>
              <a:rPr lang="en-US" dirty="0" smtClean="0"/>
              <a:t> </a:t>
            </a:r>
            <a:r>
              <a:rPr lang="en-US" dirty="0" err="1" smtClean="0"/>
              <a:t>framför</a:t>
            </a:r>
            <a:r>
              <a:rPr lang="en-US" dirty="0" smtClean="0"/>
              <a:t> ”1.”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texten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tryck</a:t>
            </a:r>
            <a:r>
              <a:rPr lang="en-US" dirty="0" smtClean="0"/>
              <a:t> nu CTRL-ENTER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vips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skapas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r>
              <a:rPr lang="en-US" dirty="0" smtClean="0"/>
              <a:t> bara </a:t>
            </a:r>
            <a:r>
              <a:rPr lang="en-US" dirty="0" err="1" smtClean="0"/>
              <a:t>för</a:t>
            </a:r>
            <a:r>
              <a:rPr lang="en-US" dirty="0" smtClean="0"/>
              <a:t> den </a:t>
            </a:r>
            <a:r>
              <a:rPr lang="en-US" dirty="0" err="1" smtClean="0"/>
              <a:t>första</a:t>
            </a:r>
            <a:r>
              <a:rPr lang="en-US" dirty="0" smtClean="0"/>
              <a:t> </a:t>
            </a:r>
            <a:r>
              <a:rPr lang="en-US" dirty="0" err="1" smtClean="0"/>
              <a:t>versen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Gör</a:t>
            </a:r>
            <a:r>
              <a:rPr lang="en-US" dirty="0" smtClean="0"/>
              <a:t> nu </a:t>
            </a:r>
            <a:r>
              <a:rPr lang="en-US" dirty="0" err="1" smtClean="0"/>
              <a:t>samma</a:t>
            </a:r>
            <a:r>
              <a:rPr lang="en-US" dirty="0" smtClean="0"/>
              <a:t> </a:t>
            </a:r>
            <a:r>
              <a:rPr lang="en-US" dirty="0" err="1" smtClean="0"/>
              <a:t>sak</a:t>
            </a:r>
            <a:r>
              <a:rPr lang="en-US" dirty="0" smtClean="0"/>
              <a:t> </a:t>
            </a:r>
            <a:r>
              <a:rPr lang="en-US" dirty="0" err="1" smtClean="0"/>
              <a:t>igen</a:t>
            </a:r>
            <a:r>
              <a:rPr lang="en-US" dirty="0" smtClean="0"/>
              <a:t>, </a:t>
            </a:r>
            <a:r>
              <a:rPr lang="en-US" dirty="0" err="1" smtClean="0"/>
              <a:t>sätt</a:t>
            </a:r>
            <a:r>
              <a:rPr lang="en-US" dirty="0" smtClean="0"/>
              <a:t> </a:t>
            </a:r>
            <a:r>
              <a:rPr lang="en-US" dirty="0" err="1" smtClean="0"/>
              <a:t>markören</a:t>
            </a:r>
            <a:r>
              <a:rPr lang="en-US" dirty="0" smtClean="0"/>
              <a:t> </a:t>
            </a:r>
            <a:r>
              <a:rPr lang="en-US" dirty="0" err="1" smtClean="0"/>
              <a:t>fram</a:t>
            </a:r>
            <a:r>
              <a:rPr lang="en-US" dirty="0" smtClean="0"/>
              <a:t> “</a:t>
            </a:r>
            <a:r>
              <a:rPr lang="en-US" dirty="0" err="1" smtClean="0"/>
              <a:t>Kör</a:t>
            </a:r>
            <a:r>
              <a:rPr lang="en-US" dirty="0" smtClean="0"/>
              <a:t>.”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tryck</a:t>
            </a:r>
            <a:r>
              <a:rPr lang="en-US" dirty="0" smtClean="0"/>
              <a:t> nu CTRL-ENTER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skapas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denna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</a:t>
            </a:r>
            <a:r>
              <a:rPr lang="en-US" dirty="0" err="1" smtClean="0"/>
              <a:t>också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forsätter</a:t>
            </a:r>
            <a:r>
              <a:rPr lang="en-US" dirty="0" smtClean="0"/>
              <a:t> du </a:t>
            </a:r>
            <a:r>
              <a:rPr lang="en-US" dirty="0" err="1" smtClean="0"/>
              <a:t>så</a:t>
            </a:r>
            <a:r>
              <a:rPr lang="en-US" dirty="0" smtClean="0"/>
              <a:t>  med </a:t>
            </a:r>
            <a:r>
              <a:rPr lang="en-US" dirty="0" err="1" smtClean="0"/>
              <a:t>varje</a:t>
            </a:r>
            <a:r>
              <a:rPr lang="en-US" dirty="0" smtClean="0"/>
              <a:t> del tills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verser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körer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sin </a:t>
            </a:r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8625" y="1114425"/>
            <a:ext cx="118692" cy="69637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594" y="248245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625" y="2217518"/>
            <a:ext cx="118692" cy="69637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594" y="1351338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0150"/>
            <a:ext cx="10744200" cy="8058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3975" y="0"/>
            <a:ext cx="3248025" cy="47434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Om man </a:t>
            </a:r>
            <a:r>
              <a:rPr lang="en-US" dirty="0" err="1" smtClean="0"/>
              <a:t>vill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kallad</a:t>
            </a:r>
            <a:r>
              <a:rPr lang="en-US" dirty="0" smtClean="0"/>
              <a:t> “label”.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används</a:t>
            </a:r>
            <a:r>
              <a:rPr lang="en-US" dirty="0" smtClean="0"/>
              <a:t> </a:t>
            </a:r>
            <a:r>
              <a:rPr lang="en-US" dirty="0" err="1" smtClean="0"/>
              <a:t>framförallt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göra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tydligare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man </a:t>
            </a:r>
            <a:r>
              <a:rPr lang="en-US" dirty="0" err="1" smtClean="0"/>
              <a:t>lägger</a:t>
            </a:r>
            <a:r>
              <a:rPr lang="en-US" dirty="0" smtClean="0"/>
              <a:t> in </a:t>
            </a:r>
            <a:r>
              <a:rPr lang="en-US" dirty="0" err="1" smtClean="0"/>
              <a:t>sången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schemat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gudstjänst</a:t>
            </a:r>
            <a:r>
              <a:rPr lang="en-US" dirty="0" smtClean="0"/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 </a:t>
            </a:r>
            <a:r>
              <a:rPr lang="en-US" dirty="0" err="1" smtClean="0"/>
              <a:t>bilden</a:t>
            </a:r>
            <a:r>
              <a:rPr lang="en-US" dirty="0" smtClean="0"/>
              <a:t> till </a:t>
            </a:r>
            <a:r>
              <a:rPr lang="en-US" dirty="0" err="1" smtClean="0"/>
              <a:t>vänster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jag </a:t>
            </a:r>
            <a:r>
              <a:rPr lang="en-US" dirty="0" err="1" smtClean="0"/>
              <a:t>lagt</a:t>
            </a:r>
            <a:r>
              <a:rPr lang="en-US" dirty="0" smtClean="0"/>
              <a:t> till ”</a:t>
            </a:r>
            <a:r>
              <a:rPr lang="en-US" dirty="0" err="1" smtClean="0"/>
              <a:t>Vers</a:t>
            </a:r>
            <a:r>
              <a:rPr lang="en-US" dirty="0" smtClean="0"/>
              <a:t> 1”, “</a:t>
            </a:r>
            <a:r>
              <a:rPr lang="en-US" dirty="0" err="1" smtClean="0"/>
              <a:t>Kören</a:t>
            </a:r>
            <a:r>
              <a:rPr lang="en-US" dirty="0" smtClean="0"/>
              <a:t>” </a:t>
            </a:r>
            <a:r>
              <a:rPr lang="en-US" dirty="0" err="1" smtClean="0"/>
              <a:t>och</a:t>
            </a:r>
            <a:r>
              <a:rPr lang="en-US" dirty="0" smtClean="0"/>
              <a:t> “</a:t>
            </a:r>
            <a:r>
              <a:rPr lang="en-US" dirty="0" err="1" smtClean="0"/>
              <a:t>Vers</a:t>
            </a:r>
            <a:r>
              <a:rPr lang="en-US" dirty="0" smtClean="0"/>
              <a:t> 2”.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Passa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, I mitt fall </a:t>
            </a:r>
            <a:r>
              <a:rPr lang="en-US" dirty="0" err="1" smtClean="0"/>
              <a:t>skrev</a:t>
            </a:r>
            <a:r>
              <a:rPr lang="en-US" dirty="0" smtClean="0"/>
              <a:t> jag in “</a:t>
            </a:r>
            <a:r>
              <a:rPr lang="en-US" dirty="0" err="1" smtClean="0"/>
              <a:t>Allt</a:t>
            </a:r>
            <a:r>
              <a:rPr lang="en-US" dirty="0" smtClean="0"/>
              <a:t> till Jesus </a:t>
            </a:r>
            <a:r>
              <a:rPr lang="en-US" dirty="0" err="1" smtClean="0"/>
              <a:t>Vill</a:t>
            </a:r>
            <a:r>
              <a:rPr lang="en-US" dirty="0" smtClean="0"/>
              <a:t> Jag </a:t>
            </a:r>
            <a:r>
              <a:rPr lang="en-US" dirty="0" err="1" smtClean="0"/>
              <a:t>Lämna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Klicka</a:t>
            </a:r>
            <a:r>
              <a:rPr lang="en-US" dirty="0" smtClean="0"/>
              <a:t> nu </a:t>
            </a:r>
            <a:r>
              <a:rPr lang="en-US" dirty="0" err="1" smtClean="0"/>
              <a:t>på</a:t>
            </a:r>
            <a:r>
              <a:rPr lang="en-US" dirty="0" smtClean="0"/>
              <a:t> “OK”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00100" y="714375"/>
            <a:ext cx="1226033" cy="87153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26132" y="1349137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29488" y="5129212"/>
            <a:ext cx="1343025" cy="60007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93765" y="5370313"/>
            <a:ext cx="5357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v-SE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981</Words>
  <Application>Microsoft Macintosh PowerPoint</Application>
  <PresentationFormat>Widescreen</PresentationFormat>
  <Paragraphs>159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Mangal</vt:lpstr>
      <vt:lpstr>Wingdings</vt:lpstr>
      <vt:lpstr>Arial</vt:lpstr>
      <vt:lpstr>Office Theme</vt:lpstr>
      <vt:lpstr>Hur man använder EasyWorship del 1</vt:lpstr>
      <vt:lpstr>Lägga till ny sång / psalm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Lägg till text /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Lägg till en PowerPoint presentation i EasyWorkship</vt:lpstr>
      <vt:lpstr>PowerPoint Presentation</vt:lpstr>
      <vt:lpstr>PowerPoint Presentation</vt:lpstr>
      <vt:lpstr>PowerPoint Presentation</vt:lpstr>
      <vt:lpstr>Lägga till Bibel texter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man använder EasyWorship</dc:title>
  <dc:creator>Tobias Eriksson</dc:creator>
  <cp:lastModifiedBy>Tobias Eriksson</cp:lastModifiedBy>
  <cp:revision>27</cp:revision>
  <cp:lastPrinted>2017-02-12T07:54:28Z</cp:lastPrinted>
  <dcterms:created xsi:type="dcterms:W3CDTF">2017-01-15T14:25:32Z</dcterms:created>
  <dcterms:modified xsi:type="dcterms:W3CDTF">2017-02-14T22:20:59Z</dcterms:modified>
</cp:coreProperties>
</file>